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0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theme/theme1.xml" ContentType="application/vnd.openxmlformats-officedocument.theme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4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67" r:id="rId2"/>
    <p:sldId id="257" r:id="rId3"/>
    <p:sldId id="266" r:id="rId4"/>
    <p:sldId id="258" r:id="rId5"/>
    <p:sldId id="297" r:id="rId6"/>
    <p:sldId id="298" r:id="rId7"/>
    <p:sldId id="259" r:id="rId8"/>
    <p:sldId id="272" r:id="rId9"/>
    <p:sldId id="273" r:id="rId10"/>
    <p:sldId id="274" r:id="rId11"/>
    <p:sldId id="311" r:id="rId12"/>
    <p:sldId id="310" r:id="rId13"/>
    <p:sldId id="281" r:id="rId14"/>
    <p:sldId id="309" r:id="rId15"/>
    <p:sldId id="289" r:id="rId16"/>
    <p:sldId id="299" r:id="rId17"/>
    <p:sldId id="301" r:id="rId18"/>
    <p:sldId id="300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294" r:id="rId27"/>
    <p:sldId id="276" r:id="rId28"/>
    <p:sldId id="284" r:id="rId29"/>
    <p:sldId id="290" r:id="rId30"/>
    <p:sldId id="291" r:id="rId31"/>
    <p:sldId id="288" r:id="rId32"/>
    <p:sldId id="293" r:id="rId33"/>
    <p:sldId id="277" r:id="rId34"/>
    <p:sldId id="295" r:id="rId35"/>
    <p:sldId id="296" r:id="rId36"/>
    <p:sldId id="278" r:id="rId37"/>
    <p:sldId id="268" r:id="rId38"/>
    <p:sldId id="261" r:id="rId39"/>
    <p:sldId id="269" r:id="rId40"/>
    <p:sldId id="262" r:id="rId41"/>
    <p:sldId id="270" r:id="rId42"/>
    <p:sldId id="265" r:id="rId43"/>
    <p:sldId id="271" r:id="rId4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FDEB52-8247-413B-AFBF-DB9F0B43527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E946D5-CEE1-4822-8983-4B001866D23B}">
      <dgm:prSet phldrT="[Text]" custT="1"/>
      <dgm:spPr/>
      <dgm:t>
        <a:bodyPr/>
        <a:lstStyle/>
        <a:p>
          <a:r>
            <a:rPr lang="en-US" sz="2800" dirty="0" smtClean="0"/>
            <a:t>A</a:t>
          </a:r>
          <a:endParaRPr lang="en-US" sz="2800" dirty="0"/>
        </a:p>
      </dgm:t>
    </dgm:pt>
    <dgm:pt modelId="{C436ABE5-2B5B-4A45-9C5D-78B786CBBFB9}" type="parTrans" cxnId="{1F35B7CA-D3FC-48DF-B6EC-4FBE1E846568}">
      <dgm:prSet/>
      <dgm:spPr/>
      <dgm:t>
        <a:bodyPr/>
        <a:lstStyle/>
        <a:p>
          <a:endParaRPr lang="en-US"/>
        </a:p>
      </dgm:t>
    </dgm:pt>
    <dgm:pt modelId="{DA8F8043-7F12-4C62-8E93-17E69C98690E}" type="sibTrans" cxnId="{1F35B7CA-D3FC-48DF-B6EC-4FBE1E846568}">
      <dgm:prSet/>
      <dgm:spPr/>
      <dgm:t>
        <a:bodyPr/>
        <a:lstStyle/>
        <a:p>
          <a:endParaRPr lang="en-US"/>
        </a:p>
      </dgm:t>
    </dgm:pt>
    <dgm:pt modelId="{C24B15DD-49AA-40D0-A4AC-E48D6C13ED28}">
      <dgm:prSet phldrT="[Text]"/>
      <dgm:spPr/>
      <dgm:t>
        <a:bodyPr/>
        <a:lstStyle/>
        <a:p>
          <a:r>
            <a:rPr lang="en-US" dirty="0" smtClean="0"/>
            <a:t>Community Efforts</a:t>
          </a:r>
          <a:endParaRPr lang="en-US" dirty="0"/>
        </a:p>
      </dgm:t>
    </dgm:pt>
    <dgm:pt modelId="{176547CF-A839-4D5E-B978-EE8F2C735F8A}" type="parTrans" cxnId="{103AB503-6AF0-48E9-AB9D-F1BF8A947185}">
      <dgm:prSet/>
      <dgm:spPr/>
      <dgm:t>
        <a:bodyPr/>
        <a:lstStyle/>
        <a:p>
          <a:endParaRPr lang="en-US"/>
        </a:p>
      </dgm:t>
    </dgm:pt>
    <dgm:pt modelId="{BEA2DBA2-0A41-4AC0-ACFC-C1204619B4A1}" type="sibTrans" cxnId="{103AB503-6AF0-48E9-AB9D-F1BF8A947185}">
      <dgm:prSet/>
      <dgm:spPr/>
      <dgm:t>
        <a:bodyPr/>
        <a:lstStyle/>
        <a:p>
          <a:endParaRPr lang="en-US"/>
        </a:p>
      </dgm:t>
    </dgm:pt>
    <dgm:pt modelId="{65FC95DF-10C7-42ED-8627-1F793B88CE6C}">
      <dgm:prSet phldrT="[Text]" custT="1"/>
      <dgm:spPr/>
      <dgm:t>
        <a:bodyPr/>
        <a:lstStyle/>
        <a:p>
          <a:r>
            <a:rPr lang="en-US" sz="2800" dirty="0" smtClean="0"/>
            <a:t>B</a:t>
          </a:r>
          <a:endParaRPr lang="en-US" sz="2800" dirty="0"/>
        </a:p>
      </dgm:t>
    </dgm:pt>
    <dgm:pt modelId="{6CCC5EFD-7524-4F1A-8B59-4959F8027E41}" type="parTrans" cxnId="{30DB026F-DBAB-432E-8639-510F858EC6E2}">
      <dgm:prSet/>
      <dgm:spPr/>
      <dgm:t>
        <a:bodyPr/>
        <a:lstStyle/>
        <a:p>
          <a:endParaRPr lang="en-US"/>
        </a:p>
      </dgm:t>
    </dgm:pt>
    <dgm:pt modelId="{03D1A623-8D5E-4141-B462-B65632851E5A}" type="sibTrans" cxnId="{30DB026F-DBAB-432E-8639-510F858EC6E2}">
      <dgm:prSet/>
      <dgm:spPr/>
      <dgm:t>
        <a:bodyPr/>
        <a:lstStyle/>
        <a:p>
          <a:endParaRPr lang="en-US"/>
        </a:p>
      </dgm:t>
    </dgm:pt>
    <dgm:pt modelId="{2F5CE928-5E29-4073-A622-5D93627138A0}">
      <dgm:prSet phldrT="[Text]" custT="1"/>
      <dgm:spPr/>
      <dgm:t>
        <a:bodyPr/>
        <a:lstStyle/>
        <a:p>
          <a:r>
            <a:rPr lang="en-US" sz="2800" dirty="0" smtClean="0"/>
            <a:t>C</a:t>
          </a:r>
          <a:endParaRPr lang="en-US" sz="2800" dirty="0"/>
        </a:p>
      </dgm:t>
    </dgm:pt>
    <dgm:pt modelId="{1EB0F225-2F75-4B0C-A5DB-D463742C7279}" type="parTrans" cxnId="{BD63C1E6-F747-4467-80B7-6A7FDE5FFB8B}">
      <dgm:prSet/>
      <dgm:spPr/>
      <dgm:t>
        <a:bodyPr/>
        <a:lstStyle/>
        <a:p>
          <a:endParaRPr lang="en-US"/>
        </a:p>
      </dgm:t>
    </dgm:pt>
    <dgm:pt modelId="{A4781EED-0891-44DC-8CC1-BC7FF42B5937}" type="sibTrans" cxnId="{BD63C1E6-F747-4467-80B7-6A7FDE5FFB8B}">
      <dgm:prSet/>
      <dgm:spPr/>
      <dgm:t>
        <a:bodyPr/>
        <a:lstStyle/>
        <a:p>
          <a:endParaRPr lang="en-US"/>
        </a:p>
      </dgm:t>
    </dgm:pt>
    <dgm:pt modelId="{96E2A57E-DC00-4D4D-AE6C-85D3CC55A441}">
      <dgm:prSet phldrT="[Text]"/>
      <dgm:spPr/>
      <dgm:t>
        <a:bodyPr/>
        <a:lstStyle/>
        <a:p>
          <a:r>
            <a:rPr lang="en-US" dirty="0" smtClean="0"/>
            <a:t>Leadership</a:t>
          </a:r>
          <a:endParaRPr lang="en-US" dirty="0"/>
        </a:p>
      </dgm:t>
    </dgm:pt>
    <dgm:pt modelId="{615B49D5-F0A6-439B-A6D4-51F021A59836}" type="parTrans" cxnId="{A96967A5-89F4-4892-ACF2-DB259FE2ECA6}">
      <dgm:prSet/>
      <dgm:spPr/>
      <dgm:t>
        <a:bodyPr/>
        <a:lstStyle/>
        <a:p>
          <a:endParaRPr lang="en-US"/>
        </a:p>
      </dgm:t>
    </dgm:pt>
    <dgm:pt modelId="{E2FA46E5-D8FE-4312-9210-4D2EC1DA8F0E}" type="sibTrans" cxnId="{A96967A5-89F4-4892-ACF2-DB259FE2ECA6}">
      <dgm:prSet/>
      <dgm:spPr/>
      <dgm:t>
        <a:bodyPr/>
        <a:lstStyle/>
        <a:p>
          <a:endParaRPr lang="en-US"/>
        </a:p>
      </dgm:t>
    </dgm:pt>
    <dgm:pt modelId="{4AFE7852-19C6-4680-9F7B-B01E4A35F9EC}">
      <dgm:prSet phldrT="[Text]" custT="1"/>
      <dgm:spPr/>
      <dgm:t>
        <a:bodyPr/>
        <a:lstStyle/>
        <a:p>
          <a:r>
            <a:rPr lang="en-US" sz="2800" dirty="0" smtClean="0"/>
            <a:t>D</a:t>
          </a:r>
          <a:endParaRPr lang="en-US" sz="2800" dirty="0"/>
        </a:p>
      </dgm:t>
    </dgm:pt>
    <dgm:pt modelId="{634A2EDC-B798-480E-BE06-5E2BCBB96051}" type="parTrans" cxnId="{17B155FE-8D3B-411B-A171-1C9A1471FE6C}">
      <dgm:prSet/>
      <dgm:spPr/>
      <dgm:t>
        <a:bodyPr/>
        <a:lstStyle/>
        <a:p>
          <a:endParaRPr lang="en-US"/>
        </a:p>
      </dgm:t>
    </dgm:pt>
    <dgm:pt modelId="{49686B9E-FD07-4E6B-A127-43B565501986}" type="sibTrans" cxnId="{17B155FE-8D3B-411B-A171-1C9A1471FE6C}">
      <dgm:prSet/>
      <dgm:spPr/>
      <dgm:t>
        <a:bodyPr/>
        <a:lstStyle/>
        <a:p>
          <a:endParaRPr lang="en-US"/>
        </a:p>
      </dgm:t>
    </dgm:pt>
    <dgm:pt modelId="{4D3A2405-904E-46EB-B3B4-BFD2CA074142}">
      <dgm:prSet phldrT="[Text]" custT="1"/>
      <dgm:spPr/>
      <dgm:t>
        <a:bodyPr/>
        <a:lstStyle/>
        <a:p>
          <a:r>
            <a:rPr lang="en-US" sz="2800" dirty="0" smtClean="0"/>
            <a:t>E</a:t>
          </a:r>
          <a:endParaRPr lang="en-US" sz="2800" dirty="0"/>
        </a:p>
      </dgm:t>
    </dgm:pt>
    <dgm:pt modelId="{7E1F742C-F471-4C2A-BAEA-49B95262FC84}" type="parTrans" cxnId="{4D83C0C4-639E-4E46-9118-5CF9A0481CB2}">
      <dgm:prSet/>
      <dgm:spPr/>
      <dgm:t>
        <a:bodyPr/>
        <a:lstStyle/>
        <a:p>
          <a:endParaRPr lang="en-US"/>
        </a:p>
      </dgm:t>
    </dgm:pt>
    <dgm:pt modelId="{EE168F1B-8272-42A6-8D0D-03C8D95C1648}" type="sibTrans" cxnId="{4D83C0C4-639E-4E46-9118-5CF9A0481CB2}">
      <dgm:prSet/>
      <dgm:spPr/>
      <dgm:t>
        <a:bodyPr/>
        <a:lstStyle/>
        <a:p>
          <a:endParaRPr lang="en-US"/>
        </a:p>
      </dgm:t>
    </dgm:pt>
    <dgm:pt modelId="{AD4E5F35-64AC-45DD-8191-0B6C1B0A3120}">
      <dgm:prSet phldrT="[Text]"/>
      <dgm:spPr/>
      <dgm:t>
        <a:bodyPr/>
        <a:lstStyle/>
        <a:p>
          <a:r>
            <a:rPr lang="en-US" dirty="0" smtClean="0"/>
            <a:t>Community Knowledge  About The Issue</a:t>
          </a:r>
          <a:endParaRPr lang="en-US" dirty="0"/>
        </a:p>
      </dgm:t>
    </dgm:pt>
    <dgm:pt modelId="{3586AC80-3504-4FBF-8C4D-0C23C070855E}" type="parTrans" cxnId="{3C3B738B-08FA-4830-9DC0-AB7D863A6877}">
      <dgm:prSet/>
      <dgm:spPr/>
      <dgm:t>
        <a:bodyPr/>
        <a:lstStyle/>
        <a:p>
          <a:endParaRPr lang="en-US"/>
        </a:p>
      </dgm:t>
    </dgm:pt>
    <dgm:pt modelId="{E11F4205-73DF-46FF-B924-8526461566FF}" type="sibTrans" cxnId="{3C3B738B-08FA-4830-9DC0-AB7D863A6877}">
      <dgm:prSet/>
      <dgm:spPr/>
      <dgm:t>
        <a:bodyPr/>
        <a:lstStyle/>
        <a:p>
          <a:endParaRPr lang="en-US"/>
        </a:p>
      </dgm:t>
    </dgm:pt>
    <dgm:pt modelId="{D669E7EB-0680-4216-AA9D-D90A164EE44A}">
      <dgm:prSet phldrT="[Text]" custT="1"/>
      <dgm:spPr/>
      <dgm:t>
        <a:bodyPr/>
        <a:lstStyle/>
        <a:p>
          <a:r>
            <a:rPr lang="en-US" sz="2800" dirty="0" smtClean="0"/>
            <a:t>F</a:t>
          </a:r>
          <a:endParaRPr lang="en-US" sz="2800" dirty="0"/>
        </a:p>
      </dgm:t>
    </dgm:pt>
    <dgm:pt modelId="{80447AC9-2868-4D21-932E-7D6E232CA678}" type="parTrans" cxnId="{85C81710-E211-423B-8BFA-5632AE7B93B6}">
      <dgm:prSet/>
      <dgm:spPr/>
      <dgm:t>
        <a:bodyPr/>
        <a:lstStyle/>
        <a:p>
          <a:endParaRPr lang="en-US"/>
        </a:p>
      </dgm:t>
    </dgm:pt>
    <dgm:pt modelId="{99347136-3AE0-46B0-BAB0-7AD242911DDC}" type="sibTrans" cxnId="{85C81710-E211-423B-8BFA-5632AE7B93B6}">
      <dgm:prSet/>
      <dgm:spPr/>
      <dgm:t>
        <a:bodyPr/>
        <a:lstStyle/>
        <a:p>
          <a:endParaRPr lang="en-US"/>
        </a:p>
      </dgm:t>
    </dgm:pt>
    <dgm:pt modelId="{EBA19397-6251-485C-9087-3680DC0011A9}">
      <dgm:prSet phldrT="[Text]"/>
      <dgm:spPr/>
      <dgm:t>
        <a:bodyPr/>
        <a:lstStyle/>
        <a:p>
          <a:r>
            <a:rPr lang="en-US" dirty="0" smtClean="0"/>
            <a:t>Community Knowledge Of The Efforts</a:t>
          </a:r>
          <a:endParaRPr lang="en-US" dirty="0"/>
        </a:p>
      </dgm:t>
    </dgm:pt>
    <dgm:pt modelId="{EDB24B0E-FC26-493C-A1DF-E818694785D6}" type="parTrans" cxnId="{B191A70E-26D2-4A06-8DC6-1EE26A5E4E7A}">
      <dgm:prSet/>
      <dgm:spPr/>
      <dgm:t>
        <a:bodyPr/>
        <a:lstStyle/>
        <a:p>
          <a:endParaRPr lang="en-US"/>
        </a:p>
      </dgm:t>
    </dgm:pt>
    <dgm:pt modelId="{7AE50C16-54AE-46FD-9BA9-6C2823509B5D}" type="sibTrans" cxnId="{B191A70E-26D2-4A06-8DC6-1EE26A5E4E7A}">
      <dgm:prSet/>
      <dgm:spPr/>
      <dgm:t>
        <a:bodyPr/>
        <a:lstStyle/>
        <a:p>
          <a:endParaRPr lang="en-US"/>
        </a:p>
      </dgm:t>
    </dgm:pt>
    <dgm:pt modelId="{553C1F97-B968-445C-913D-4EF7BC4DD75C}">
      <dgm:prSet phldrT="[Text]"/>
      <dgm:spPr/>
      <dgm:t>
        <a:bodyPr/>
        <a:lstStyle/>
        <a:p>
          <a:r>
            <a:rPr lang="en-US" dirty="0" smtClean="0"/>
            <a:t>Community Climate</a:t>
          </a:r>
          <a:endParaRPr lang="en-US" dirty="0"/>
        </a:p>
      </dgm:t>
    </dgm:pt>
    <dgm:pt modelId="{0EEFA86A-4B06-4F0A-9E15-349274893920}" type="parTrans" cxnId="{D5E5C71E-E9F0-484B-978E-EB60C33A4789}">
      <dgm:prSet/>
      <dgm:spPr/>
      <dgm:t>
        <a:bodyPr/>
        <a:lstStyle/>
        <a:p>
          <a:endParaRPr lang="en-US"/>
        </a:p>
      </dgm:t>
    </dgm:pt>
    <dgm:pt modelId="{4602D38A-AACF-45AA-8800-CC274FD0A210}" type="sibTrans" cxnId="{D5E5C71E-E9F0-484B-978E-EB60C33A4789}">
      <dgm:prSet/>
      <dgm:spPr/>
      <dgm:t>
        <a:bodyPr/>
        <a:lstStyle/>
        <a:p>
          <a:endParaRPr lang="en-US"/>
        </a:p>
      </dgm:t>
    </dgm:pt>
    <dgm:pt modelId="{3D818CD4-77CD-43B5-8CD2-E54A3BA1F959}">
      <dgm:prSet phldrT="[Text]"/>
      <dgm:spPr/>
      <dgm:t>
        <a:bodyPr/>
        <a:lstStyle/>
        <a:p>
          <a:r>
            <a:rPr lang="en-US" dirty="0" smtClean="0"/>
            <a:t>Resources Related To The Issue</a:t>
          </a:r>
          <a:endParaRPr lang="en-US" dirty="0"/>
        </a:p>
      </dgm:t>
    </dgm:pt>
    <dgm:pt modelId="{A0AF62E3-5504-4C7A-9C4B-162068CC1580}" type="parTrans" cxnId="{3A435373-0756-4FAE-87BD-5BEF84D7DA7D}">
      <dgm:prSet/>
      <dgm:spPr/>
      <dgm:t>
        <a:bodyPr/>
        <a:lstStyle/>
        <a:p>
          <a:endParaRPr lang="en-US"/>
        </a:p>
      </dgm:t>
    </dgm:pt>
    <dgm:pt modelId="{E71A90B7-D583-44D7-9204-85B91B1BB445}" type="sibTrans" cxnId="{3A435373-0756-4FAE-87BD-5BEF84D7DA7D}">
      <dgm:prSet/>
      <dgm:spPr/>
      <dgm:t>
        <a:bodyPr/>
        <a:lstStyle/>
        <a:p>
          <a:endParaRPr lang="en-US"/>
        </a:p>
      </dgm:t>
    </dgm:pt>
    <dgm:pt modelId="{2D30473C-0662-4D59-B9E7-0A97C13B7B5F}" type="pres">
      <dgm:prSet presAssocID="{CCFDEB52-8247-413B-AFBF-DB9F0B4352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93304D-3E7E-43FA-905F-3028A94FE48F}" type="pres">
      <dgm:prSet presAssocID="{DEE946D5-CEE1-4822-8983-4B001866D23B}" presName="linNode" presStyleCnt="0"/>
      <dgm:spPr/>
    </dgm:pt>
    <dgm:pt modelId="{BFE57F8E-9951-4828-BB31-D0F997AA3E88}" type="pres">
      <dgm:prSet presAssocID="{DEE946D5-CEE1-4822-8983-4B001866D23B}" presName="parentText" presStyleLbl="node1" presStyleIdx="0" presStyleCnt="6" custScaleX="2407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B1D0C-8E17-4D82-863D-DB5E8544BFAA}" type="pres">
      <dgm:prSet presAssocID="{DEE946D5-CEE1-4822-8983-4B001866D2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9FCCF-E056-455D-9694-1A84EB87AC80}" type="pres">
      <dgm:prSet presAssocID="{DA8F8043-7F12-4C62-8E93-17E69C98690E}" presName="sp" presStyleCnt="0"/>
      <dgm:spPr/>
    </dgm:pt>
    <dgm:pt modelId="{4372F1F6-1292-447A-A3FC-61A3A8BADC2F}" type="pres">
      <dgm:prSet presAssocID="{65FC95DF-10C7-42ED-8627-1F793B88CE6C}" presName="linNode" presStyleCnt="0"/>
      <dgm:spPr/>
    </dgm:pt>
    <dgm:pt modelId="{72D353DA-B008-463A-8B14-69428ED28D03}" type="pres">
      <dgm:prSet presAssocID="{65FC95DF-10C7-42ED-8627-1F793B88CE6C}" presName="parentText" presStyleLbl="node1" presStyleIdx="1" presStyleCnt="6" custScaleX="234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BC2EE6-5778-4451-8592-757ABB1E3C51}" type="pres">
      <dgm:prSet presAssocID="{65FC95DF-10C7-42ED-8627-1F793B88CE6C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F1205-2A5E-40DF-8E0C-161939EAFDF3}" type="pres">
      <dgm:prSet presAssocID="{03D1A623-8D5E-4141-B462-B65632851E5A}" presName="sp" presStyleCnt="0"/>
      <dgm:spPr/>
    </dgm:pt>
    <dgm:pt modelId="{3D3745F3-EC76-46DC-9B5F-CE6DCF66D4F8}" type="pres">
      <dgm:prSet presAssocID="{2F5CE928-5E29-4073-A622-5D93627138A0}" presName="linNode" presStyleCnt="0"/>
      <dgm:spPr/>
    </dgm:pt>
    <dgm:pt modelId="{3010348E-AA41-47BD-8AA7-44532F9B7B0A}" type="pres">
      <dgm:prSet presAssocID="{2F5CE928-5E29-4073-A622-5D93627138A0}" presName="parentText" presStyleLbl="node1" presStyleIdx="2" presStyleCnt="6" custScaleX="234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7590D-3AC1-43C3-BFB6-C4B802076CE0}" type="pres">
      <dgm:prSet presAssocID="{2F5CE928-5E29-4073-A622-5D93627138A0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7E443-7291-49D0-828E-D217C58C432E}" type="pres">
      <dgm:prSet presAssocID="{A4781EED-0891-44DC-8CC1-BC7FF42B5937}" presName="sp" presStyleCnt="0"/>
      <dgm:spPr/>
    </dgm:pt>
    <dgm:pt modelId="{C1B67D67-5C5A-4F15-8F70-A13DA9C0DEE1}" type="pres">
      <dgm:prSet presAssocID="{4AFE7852-19C6-4680-9F7B-B01E4A35F9EC}" presName="linNode" presStyleCnt="0"/>
      <dgm:spPr/>
    </dgm:pt>
    <dgm:pt modelId="{E13E4AB0-355F-4F62-9AF2-7BB71EFB65F6}" type="pres">
      <dgm:prSet presAssocID="{4AFE7852-19C6-4680-9F7B-B01E4A35F9EC}" presName="parentText" presStyleLbl="node1" presStyleIdx="3" presStyleCnt="6" custScaleX="234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32AF4-B5A9-4AA2-9187-7F0C118D09F5}" type="pres">
      <dgm:prSet presAssocID="{4AFE7852-19C6-4680-9F7B-B01E4A35F9EC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DCBF8-50B0-44AC-B818-B2305BCF396D}" type="pres">
      <dgm:prSet presAssocID="{49686B9E-FD07-4E6B-A127-43B565501986}" presName="sp" presStyleCnt="0"/>
      <dgm:spPr/>
    </dgm:pt>
    <dgm:pt modelId="{69C1B7F2-5A0F-4DBA-8615-F746C2D5A6D6}" type="pres">
      <dgm:prSet presAssocID="{4D3A2405-904E-46EB-B3B4-BFD2CA074142}" presName="linNode" presStyleCnt="0"/>
      <dgm:spPr/>
    </dgm:pt>
    <dgm:pt modelId="{3B915343-D638-4CB7-83AF-D90D57AD5E52}" type="pres">
      <dgm:prSet presAssocID="{4D3A2405-904E-46EB-B3B4-BFD2CA074142}" presName="parentText" presStyleLbl="node1" presStyleIdx="4" presStyleCnt="6" custScaleX="2407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DDFAE-DAB2-45DB-99E5-7F79894A325B}" type="pres">
      <dgm:prSet presAssocID="{4D3A2405-904E-46EB-B3B4-BFD2CA074142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631D69-8186-47E6-863E-DF815217A1C3}" type="pres">
      <dgm:prSet presAssocID="{EE168F1B-8272-42A6-8D0D-03C8D95C1648}" presName="sp" presStyleCnt="0"/>
      <dgm:spPr/>
    </dgm:pt>
    <dgm:pt modelId="{8FCC9291-7899-4FDC-8518-0A5F7CC5F693}" type="pres">
      <dgm:prSet presAssocID="{D669E7EB-0680-4216-AA9D-D90A164EE44A}" presName="linNode" presStyleCnt="0"/>
      <dgm:spPr/>
    </dgm:pt>
    <dgm:pt modelId="{7F96EE66-B1CC-47F1-A156-59D8B13FAFC7}" type="pres">
      <dgm:prSet presAssocID="{D669E7EB-0680-4216-AA9D-D90A164EE44A}" presName="parentText" presStyleLbl="node1" presStyleIdx="5" presStyleCnt="6" custScaleX="234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E23DED-6A7D-41D6-A018-F04213408636}" type="pres">
      <dgm:prSet presAssocID="{D669E7EB-0680-4216-AA9D-D90A164EE44A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7B8453-BFB5-46D8-91BA-6381010CC1DF}" type="presOf" srcId="{96E2A57E-DC00-4D4D-AE6C-85D3CC55A441}" destId="{40A7590D-3AC1-43C3-BFB6-C4B802076CE0}" srcOrd="0" destOrd="0" presId="urn:microsoft.com/office/officeart/2005/8/layout/vList5"/>
    <dgm:cxn modelId="{B191A70E-26D2-4A06-8DC6-1EE26A5E4E7A}" srcId="{65FC95DF-10C7-42ED-8627-1F793B88CE6C}" destId="{EBA19397-6251-485C-9087-3680DC0011A9}" srcOrd="0" destOrd="0" parTransId="{EDB24B0E-FC26-493C-A1DF-E818694785D6}" sibTransId="{7AE50C16-54AE-46FD-9BA9-6C2823509B5D}"/>
    <dgm:cxn modelId="{CD90AF25-5DEA-4D67-9705-807866F99F8A}" type="presOf" srcId="{C24B15DD-49AA-40D0-A4AC-E48D6C13ED28}" destId="{599B1D0C-8E17-4D82-863D-DB5E8544BFAA}" srcOrd="0" destOrd="0" presId="urn:microsoft.com/office/officeart/2005/8/layout/vList5"/>
    <dgm:cxn modelId="{9CB221DD-9C40-431A-809D-D9FF77F9DBE4}" type="presOf" srcId="{553C1F97-B968-445C-913D-4EF7BC4DD75C}" destId="{3F132AF4-B5A9-4AA2-9187-7F0C118D09F5}" srcOrd="0" destOrd="0" presId="urn:microsoft.com/office/officeart/2005/8/layout/vList5"/>
    <dgm:cxn modelId="{3C44288C-0A05-42AB-A45D-AE68B61838B2}" type="presOf" srcId="{D669E7EB-0680-4216-AA9D-D90A164EE44A}" destId="{7F96EE66-B1CC-47F1-A156-59D8B13FAFC7}" srcOrd="0" destOrd="0" presId="urn:microsoft.com/office/officeart/2005/8/layout/vList5"/>
    <dgm:cxn modelId="{3A435373-0756-4FAE-87BD-5BEF84D7DA7D}" srcId="{D669E7EB-0680-4216-AA9D-D90A164EE44A}" destId="{3D818CD4-77CD-43B5-8CD2-E54A3BA1F959}" srcOrd="0" destOrd="0" parTransId="{A0AF62E3-5504-4C7A-9C4B-162068CC1580}" sibTransId="{E71A90B7-D583-44D7-9204-85B91B1BB445}"/>
    <dgm:cxn modelId="{1E5BF139-BC55-4DF9-8B37-C88DDF9209B0}" type="presOf" srcId="{DEE946D5-CEE1-4822-8983-4B001866D23B}" destId="{BFE57F8E-9951-4828-BB31-D0F997AA3E88}" srcOrd="0" destOrd="0" presId="urn:microsoft.com/office/officeart/2005/8/layout/vList5"/>
    <dgm:cxn modelId="{3C3B738B-08FA-4830-9DC0-AB7D863A6877}" srcId="{4D3A2405-904E-46EB-B3B4-BFD2CA074142}" destId="{AD4E5F35-64AC-45DD-8191-0B6C1B0A3120}" srcOrd="0" destOrd="0" parTransId="{3586AC80-3504-4FBF-8C4D-0C23C070855E}" sibTransId="{E11F4205-73DF-46FF-B924-8526461566FF}"/>
    <dgm:cxn modelId="{103AB503-6AF0-48E9-AB9D-F1BF8A947185}" srcId="{DEE946D5-CEE1-4822-8983-4B001866D23B}" destId="{C24B15DD-49AA-40D0-A4AC-E48D6C13ED28}" srcOrd="0" destOrd="0" parTransId="{176547CF-A839-4D5E-B978-EE8F2C735F8A}" sibTransId="{BEA2DBA2-0A41-4AC0-ACFC-C1204619B4A1}"/>
    <dgm:cxn modelId="{A96967A5-89F4-4892-ACF2-DB259FE2ECA6}" srcId="{2F5CE928-5E29-4073-A622-5D93627138A0}" destId="{96E2A57E-DC00-4D4D-AE6C-85D3CC55A441}" srcOrd="0" destOrd="0" parTransId="{615B49D5-F0A6-439B-A6D4-51F021A59836}" sibTransId="{E2FA46E5-D8FE-4312-9210-4D2EC1DA8F0E}"/>
    <dgm:cxn modelId="{703B1BCD-4712-419D-8F00-8DFE7963331E}" type="presOf" srcId="{2F5CE928-5E29-4073-A622-5D93627138A0}" destId="{3010348E-AA41-47BD-8AA7-44532F9B7B0A}" srcOrd="0" destOrd="0" presId="urn:microsoft.com/office/officeart/2005/8/layout/vList5"/>
    <dgm:cxn modelId="{5391666C-0CD8-4CE6-9FE1-E6E62D5F41A7}" type="presOf" srcId="{3D818CD4-77CD-43B5-8CD2-E54A3BA1F959}" destId="{65E23DED-6A7D-41D6-A018-F04213408636}" srcOrd="0" destOrd="0" presId="urn:microsoft.com/office/officeart/2005/8/layout/vList5"/>
    <dgm:cxn modelId="{1F35B7CA-D3FC-48DF-B6EC-4FBE1E846568}" srcId="{CCFDEB52-8247-413B-AFBF-DB9F0B43527B}" destId="{DEE946D5-CEE1-4822-8983-4B001866D23B}" srcOrd="0" destOrd="0" parTransId="{C436ABE5-2B5B-4A45-9C5D-78B786CBBFB9}" sibTransId="{DA8F8043-7F12-4C62-8E93-17E69C98690E}"/>
    <dgm:cxn modelId="{30DB026F-DBAB-432E-8639-510F858EC6E2}" srcId="{CCFDEB52-8247-413B-AFBF-DB9F0B43527B}" destId="{65FC95DF-10C7-42ED-8627-1F793B88CE6C}" srcOrd="1" destOrd="0" parTransId="{6CCC5EFD-7524-4F1A-8B59-4959F8027E41}" sibTransId="{03D1A623-8D5E-4141-B462-B65632851E5A}"/>
    <dgm:cxn modelId="{1F2F68D1-B1CC-486B-9C1A-5FBD3B90E265}" type="presOf" srcId="{AD4E5F35-64AC-45DD-8191-0B6C1B0A3120}" destId="{D28DDFAE-DAB2-45DB-99E5-7F79894A325B}" srcOrd="0" destOrd="0" presId="urn:microsoft.com/office/officeart/2005/8/layout/vList5"/>
    <dgm:cxn modelId="{85C81710-E211-423B-8BFA-5632AE7B93B6}" srcId="{CCFDEB52-8247-413B-AFBF-DB9F0B43527B}" destId="{D669E7EB-0680-4216-AA9D-D90A164EE44A}" srcOrd="5" destOrd="0" parTransId="{80447AC9-2868-4D21-932E-7D6E232CA678}" sibTransId="{99347136-3AE0-46B0-BAB0-7AD242911DDC}"/>
    <dgm:cxn modelId="{17B155FE-8D3B-411B-A171-1C9A1471FE6C}" srcId="{CCFDEB52-8247-413B-AFBF-DB9F0B43527B}" destId="{4AFE7852-19C6-4680-9F7B-B01E4A35F9EC}" srcOrd="3" destOrd="0" parTransId="{634A2EDC-B798-480E-BE06-5E2BCBB96051}" sibTransId="{49686B9E-FD07-4E6B-A127-43B565501986}"/>
    <dgm:cxn modelId="{5DDA5845-B405-425B-9535-279B6DC4F9B5}" type="presOf" srcId="{EBA19397-6251-485C-9087-3680DC0011A9}" destId="{84BC2EE6-5778-4451-8592-757ABB1E3C51}" srcOrd="0" destOrd="0" presId="urn:microsoft.com/office/officeart/2005/8/layout/vList5"/>
    <dgm:cxn modelId="{4D83C0C4-639E-4E46-9118-5CF9A0481CB2}" srcId="{CCFDEB52-8247-413B-AFBF-DB9F0B43527B}" destId="{4D3A2405-904E-46EB-B3B4-BFD2CA074142}" srcOrd="4" destOrd="0" parTransId="{7E1F742C-F471-4C2A-BAEA-49B95262FC84}" sibTransId="{EE168F1B-8272-42A6-8D0D-03C8D95C1648}"/>
    <dgm:cxn modelId="{D5E5C71E-E9F0-484B-978E-EB60C33A4789}" srcId="{4AFE7852-19C6-4680-9F7B-B01E4A35F9EC}" destId="{553C1F97-B968-445C-913D-4EF7BC4DD75C}" srcOrd="0" destOrd="0" parTransId="{0EEFA86A-4B06-4F0A-9E15-349274893920}" sibTransId="{4602D38A-AACF-45AA-8800-CC274FD0A210}"/>
    <dgm:cxn modelId="{E3C62C0C-4EF5-4BE9-AB4D-8820D8E770CD}" type="presOf" srcId="{4D3A2405-904E-46EB-B3B4-BFD2CA074142}" destId="{3B915343-D638-4CB7-83AF-D90D57AD5E52}" srcOrd="0" destOrd="0" presId="urn:microsoft.com/office/officeart/2005/8/layout/vList5"/>
    <dgm:cxn modelId="{BD63C1E6-F747-4467-80B7-6A7FDE5FFB8B}" srcId="{CCFDEB52-8247-413B-AFBF-DB9F0B43527B}" destId="{2F5CE928-5E29-4073-A622-5D93627138A0}" srcOrd="2" destOrd="0" parTransId="{1EB0F225-2F75-4B0C-A5DB-D463742C7279}" sibTransId="{A4781EED-0891-44DC-8CC1-BC7FF42B5937}"/>
    <dgm:cxn modelId="{D592F09F-ED53-4636-B6D6-F4025A8D7696}" type="presOf" srcId="{CCFDEB52-8247-413B-AFBF-DB9F0B43527B}" destId="{2D30473C-0662-4D59-B9E7-0A97C13B7B5F}" srcOrd="0" destOrd="0" presId="urn:microsoft.com/office/officeart/2005/8/layout/vList5"/>
    <dgm:cxn modelId="{74C7979B-F26E-46AD-90B0-19726B22F60C}" type="presOf" srcId="{65FC95DF-10C7-42ED-8627-1F793B88CE6C}" destId="{72D353DA-B008-463A-8B14-69428ED28D03}" srcOrd="0" destOrd="0" presId="urn:microsoft.com/office/officeart/2005/8/layout/vList5"/>
    <dgm:cxn modelId="{3012F3C9-6416-4638-8B36-A31F2315A6D0}" type="presOf" srcId="{4AFE7852-19C6-4680-9F7B-B01E4A35F9EC}" destId="{E13E4AB0-355F-4F62-9AF2-7BB71EFB65F6}" srcOrd="0" destOrd="0" presId="urn:microsoft.com/office/officeart/2005/8/layout/vList5"/>
    <dgm:cxn modelId="{C7BEA8F0-AF61-4500-8F5B-A062BF37D61E}" type="presParOf" srcId="{2D30473C-0662-4D59-B9E7-0A97C13B7B5F}" destId="{AD93304D-3E7E-43FA-905F-3028A94FE48F}" srcOrd="0" destOrd="0" presId="urn:microsoft.com/office/officeart/2005/8/layout/vList5"/>
    <dgm:cxn modelId="{E24C115C-A9CF-4DB4-BD5B-77856FA76255}" type="presParOf" srcId="{AD93304D-3E7E-43FA-905F-3028A94FE48F}" destId="{BFE57F8E-9951-4828-BB31-D0F997AA3E88}" srcOrd="0" destOrd="0" presId="urn:microsoft.com/office/officeart/2005/8/layout/vList5"/>
    <dgm:cxn modelId="{63BA131D-D76A-480F-BA55-63102FBDBBF5}" type="presParOf" srcId="{AD93304D-3E7E-43FA-905F-3028A94FE48F}" destId="{599B1D0C-8E17-4D82-863D-DB5E8544BFAA}" srcOrd="1" destOrd="0" presId="urn:microsoft.com/office/officeart/2005/8/layout/vList5"/>
    <dgm:cxn modelId="{3F071B2B-C98F-4D2A-8E3B-2C05368D1F0C}" type="presParOf" srcId="{2D30473C-0662-4D59-B9E7-0A97C13B7B5F}" destId="{2BA9FCCF-E056-455D-9694-1A84EB87AC80}" srcOrd="1" destOrd="0" presId="urn:microsoft.com/office/officeart/2005/8/layout/vList5"/>
    <dgm:cxn modelId="{4D94AAF4-59CA-4D18-8BC8-247FBB8AD863}" type="presParOf" srcId="{2D30473C-0662-4D59-B9E7-0A97C13B7B5F}" destId="{4372F1F6-1292-447A-A3FC-61A3A8BADC2F}" srcOrd="2" destOrd="0" presId="urn:microsoft.com/office/officeart/2005/8/layout/vList5"/>
    <dgm:cxn modelId="{8262C11E-720B-4325-8CE1-55DC7225A5E6}" type="presParOf" srcId="{4372F1F6-1292-447A-A3FC-61A3A8BADC2F}" destId="{72D353DA-B008-463A-8B14-69428ED28D03}" srcOrd="0" destOrd="0" presId="urn:microsoft.com/office/officeart/2005/8/layout/vList5"/>
    <dgm:cxn modelId="{56CC973B-351E-4D8F-BCD2-186DBAB96FC2}" type="presParOf" srcId="{4372F1F6-1292-447A-A3FC-61A3A8BADC2F}" destId="{84BC2EE6-5778-4451-8592-757ABB1E3C51}" srcOrd="1" destOrd="0" presId="urn:microsoft.com/office/officeart/2005/8/layout/vList5"/>
    <dgm:cxn modelId="{EF6E9042-A1EF-4933-BE6D-BB32982AFE26}" type="presParOf" srcId="{2D30473C-0662-4D59-B9E7-0A97C13B7B5F}" destId="{26CF1205-2A5E-40DF-8E0C-161939EAFDF3}" srcOrd="3" destOrd="0" presId="urn:microsoft.com/office/officeart/2005/8/layout/vList5"/>
    <dgm:cxn modelId="{CAECFA86-4CAF-4EA3-81A7-6C9CC0C7BE14}" type="presParOf" srcId="{2D30473C-0662-4D59-B9E7-0A97C13B7B5F}" destId="{3D3745F3-EC76-46DC-9B5F-CE6DCF66D4F8}" srcOrd="4" destOrd="0" presId="urn:microsoft.com/office/officeart/2005/8/layout/vList5"/>
    <dgm:cxn modelId="{EE7D30DE-7F18-4CCB-A18B-9E02EDE592E2}" type="presParOf" srcId="{3D3745F3-EC76-46DC-9B5F-CE6DCF66D4F8}" destId="{3010348E-AA41-47BD-8AA7-44532F9B7B0A}" srcOrd="0" destOrd="0" presId="urn:microsoft.com/office/officeart/2005/8/layout/vList5"/>
    <dgm:cxn modelId="{4778CB41-64EE-4A3D-92C6-23B6F5C4CEB1}" type="presParOf" srcId="{3D3745F3-EC76-46DC-9B5F-CE6DCF66D4F8}" destId="{40A7590D-3AC1-43C3-BFB6-C4B802076CE0}" srcOrd="1" destOrd="0" presId="urn:microsoft.com/office/officeart/2005/8/layout/vList5"/>
    <dgm:cxn modelId="{165C82DB-D257-40C4-AA35-B3BB33233AB8}" type="presParOf" srcId="{2D30473C-0662-4D59-B9E7-0A97C13B7B5F}" destId="{DC67E443-7291-49D0-828E-D217C58C432E}" srcOrd="5" destOrd="0" presId="urn:microsoft.com/office/officeart/2005/8/layout/vList5"/>
    <dgm:cxn modelId="{23A66E21-3CBA-4F69-A1F9-C90169E6A16A}" type="presParOf" srcId="{2D30473C-0662-4D59-B9E7-0A97C13B7B5F}" destId="{C1B67D67-5C5A-4F15-8F70-A13DA9C0DEE1}" srcOrd="6" destOrd="0" presId="urn:microsoft.com/office/officeart/2005/8/layout/vList5"/>
    <dgm:cxn modelId="{F3DD527C-A2DE-41A7-9607-1CCA3615E4F6}" type="presParOf" srcId="{C1B67D67-5C5A-4F15-8F70-A13DA9C0DEE1}" destId="{E13E4AB0-355F-4F62-9AF2-7BB71EFB65F6}" srcOrd="0" destOrd="0" presId="urn:microsoft.com/office/officeart/2005/8/layout/vList5"/>
    <dgm:cxn modelId="{0239FC13-D6C0-448C-806C-4E6C8EDC3FE1}" type="presParOf" srcId="{C1B67D67-5C5A-4F15-8F70-A13DA9C0DEE1}" destId="{3F132AF4-B5A9-4AA2-9187-7F0C118D09F5}" srcOrd="1" destOrd="0" presId="urn:microsoft.com/office/officeart/2005/8/layout/vList5"/>
    <dgm:cxn modelId="{42913416-7883-40F3-AC61-CC5B4DCFD328}" type="presParOf" srcId="{2D30473C-0662-4D59-B9E7-0A97C13B7B5F}" destId="{FEEDCBF8-50B0-44AC-B818-B2305BCF396D}" srcOrd="7" destOrd="0" presId="urn:microsoft.com/office/officeart/2005/8/layout/vList5"/>
    <dgm:cxn modelId="{3F372302-3571-40D5-BA14-417547F71B10}" type="presParOf" srcId="{2D30473C-0662-4D59-B9E7-0A97C13B7B5F}" destId="{69C1B7F2-5A0F-4DBA-8615-F746C2D5A6D6}" srcOrd="8" destOrd="0" presId="urn:microsoft.com/office/officeart/2005/8/layout/vList5"/>
    <dgm:cxn modelId="{FEA12E24-AFCB-4DA8-A024-7181FF7C8C8B}" type="presParOf" srcId="{69C1B7F2-5A0F-4DBA-8615-F746C2D5A6D6}" destId="{3B915343-D638-4CB7-83AF-D90D57AD5E52}" srcOrd="0" destOrd="0" presId="urn:microsoft.com/office/officeart/2005/8/layout/vList5"/>
    <dgm:cxn modelId="{F5FE844A-5B29-4F0B-A328-CBB4DA8F896C}" type="presParOf" srcId="{69C1B7F2-5A0F-4DBA-8615-F746C2D5A6D6}" destId="{D28DDFAE-DAB2-45DB-99E5-7F79894A325B}" srcOrd="1" destOrd="0" presId="urn:microsoft.com/office/officeart/2005/8/layout/vList5"/>
    <dgm:cxn modelId="{2974A607-95F6-4A60-B477-CE4CCA71C85C}" type="presParOf" srcId="{2D30473C-0662-4D59-B9E7-0A97C13B7B5F}" destId="{D3631D69-8186-47E6-863E-DF815217A1C3}" srcOrd="9" destOrd="0" presId="urn:microsoft.com/office/officeart/2005/8/layout/vList5"/>
    <dgm:cxn modelId="{B9F7DDEF-7EE0-4A16-ADB9-51E9B7218A32}" type="presParOf" srcId="{2D30473C-0662-4D59-B9E7-0A97C13B7B5F}" destId="{8FCC9291-7899-4FDC-8518-0A5F7CC5F693}" srcOrd="10" destOrd="0" presId="urn:microsoft.com/office/officeart/2005/8/layout/vList5"/>
    <dgm:cxn modelId="{1782A3E5-B075-4B45-AE9D-EC977E9BE6D3}" type="presParOf" srcId="{8FCC9291-7899-4FDC-8518-0A5F7CC5F693}" destId="{7F96EE66-B1CC-47F1-A156-59D8B13FAFC7}" srcOrd="0" destOrd="0" presId="urn:microsoft.com/office/officeart/2005/8/layout/vList5"/>
    <dgm:cxn modelId="{C7153110-0053-4FA5-A18E-E0359621F635}" type="presParOf" srcId="{8FCC9291-7899-4FDC-8518-0A5F7CC5F693}" destId="{65E23DED-6A7D-41D6-A018-F042134086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5B19EE-B475-47C8-94A7-9391439B736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0622EB-725F-4A95-9DEC-2C22A956D4DF}">
      <dgm:prSet phldrT="[Text]"/>
      <dgm:spPr/>
      <dgm:t>
        <a:bodyPr/>
        <a:lstStyle/>
        <a:p>
          <a:r>
            <a:rPr lang="en-US" dirty="0" smtClean="0"/>
            <a:t>9.</a:t>
          </a:r>
          <a:endParaRPr lang="en-US" dirty="0"/>
        </a:p>
      </dgm:t>
    </dgm:pt>
    <dgm:pt modelId="{370BB758-CEB1-4C8A-AEE8-578806134167}" type="parTrans" cxnId="{B7E8F6B0-96C0-475E-B3E6-B28F3DAB1B20}">
      <dgm:prSet/>
      <dgm:spPr/>
      <dgm:t>
        <a:bodyPr/>
        <a:lstStyle/>
        <a:p>
          <a:endParaRPr lang="en-US"/>
        </a:p>
      </dgm:t>
    </dgm:pt>
    <dgm:pt modelId="{BFCEC73C-EFC9-41CD-A70C-C782D7CCE3C0}" type="sibTrans" cxnId="{B7E8F6B0-96C0-475E-B3E6-B28F3DAB1B20}">
      <dgm:prSet/>
      <dgm:spPr/>
      <dgm:t>
        <a:bodyPr/>
        <a:lstStyle/>
        <a:p>
          <a:endParaRPr lang="en-US"/>
        </a:p>
      </dgm:t>
    </dgm:pt>
    <dgm:pt modelId="{70CFBEE6-4F9B-4B81-96D6-B3BCCC8E6BCC}">
      <dgm:prSet phldrT="[Text]"/>
      <dgm:spPr/>
      <dgm:t>
        <a:bodyPr/>
        <a:lstStyle/>
        <a:p>
          <a:r>
            <a:rPr lang="en-US" dirty="0" smtClean="0"/>
            <a:t>High Level of Community Ownership</a:t>
          </a:r>
          <a:endParaRPr lang="en-US" dirty="0"/>
        </a:p>
      </dgm:t>
    </dgm:pt>
    <dgm:pt modelId="{C5C3D29B-35E2-4A6A-8ED4-5ADBAAFEA21E}" type="parTrans" cxnId="{2BEEBE23-CA5E-40DD-85C0-7053A9A375F9}">
      <dgm:prSet/>
      <dgm:spPr/>
      <dgm:t>
        <a:bodyPr/>
        <a:lstStyle/>
        <a:p>
          <a:endParaRPr lang="en-US"/>
        </a:p>
      </dgm:t>
    </dgm:pt>
    <dgm:pt modelId="{E6D24F56-1AFF-4DAF-A6DC-CB407E496850}" type="sibTrans" cxnId="{2BEEBE23-CA5E-40DD-85C0-7053A9A375F9}">
      <dgm:prSet/>
      <dgm:spPr/>
      <dgm:t>
        <a:bodyPr/>
        <a:lstStyle/>
        <a:p>
          <a:endParaRPr lang="en-US"/>
        </a:p>
      </dgm:t>
    </dgm:pt>
    <dgm:pt modelId="{F724A706-52E4-4A2B-8A57-09F2CFE5FE55}">
      <dgm:prSet phldrT="[Text]"/>
      <dgm:spPr/>
      <dgm:t>
        <a:bodyPr/>
        <a:lstStyle/>
        <a:p>
          <a:r>
            <a:rPr lang="en-US" dirty="0" smtClean="0"/>
            <a:t>8.</a:t>
          </a:r>
          <a:endParaRPr lang="en-US" dirty="0"/>
        </a:p>
      </dgm:t>
    </dgm:pt>
    <dgm:pt modelId="{C2CE5FD4-4FF0-4E1A-9589-DD4337E01696}" type="parTrans" cxnId="{F61796C3-4D11-48D5-A0E4-59722AB35A14}">
      <dgm:prSet/>
      <dgm:spPr/>
      <dgm:t>
        <a:bodyPr/>
        <a:lstStyle/>
        <a:p>
          <a:endParaRPr lang="en-US"/>
        </a:p>
      </dgm:t>
    </dgm:pt>
    <dgm:pt modelId="{D6611E18-6600-4917-A4AF-F90CF1DCD058}" type="sibTrans" cxnId="{F61796C3-4D11-48D5-A0E4-59722AB35A14}">
      <dgm:prSet/>
      <dgm:spPr/>
      <dgm:t>
        <a:bodyPr/>
        <a:lstStyle/>
        <a:p>
          <a:endParaRPr lang="en-US"/>
        </a:p>
      </dgm:t>
    </dgm:pt>
    <dgm:pt modelId="{EA2063CA-B126-434A-B20B-09E0C45AC23E}">
      <dgm:prSet phldrT="[Text]"/>
      <dgm:spPr/>
      <dgm:t>
        <a:bodyPr/>
        <a:lstStyle/>
        <a:p>
          <a:r>
            <a:rPr lang="en-US" dirty="0" smtClean="0"/>
            <a:t>Confirmation/Expansion</a:t>
          </a:r>
          <a:endParaRPr lang="en-US" dirty="0"/>
        </a:p>
      </dgm:t>
    </dgm:pt>
    <dgm:pt modelId="{F1DA161B-E2F8-4E60-B12C-49C23F326446}" type="parTrans" cxnId="{55FCED8E-88C1-42D8-9A6F-AF87EE2E7387}">
      <dgm:prSet/>
      <dgm:spPr/>
      <dgm:t>
        <a:bodyPr/>
        <a:lstStyle/>
        <a:p>
          <a:endParaRPr lang="en-US"/>
        </a:p>
      </dgm:t>
    </dgm:pt>
    <dgm:pt modelId="{DA56365B-4739-481B-A17B-D450BD00F7BD}" type="sibTrans" cxnId="{55FCED8E-88C1-42D8-9A6F-AF87EE2E7387}">
      <dgm:prSet/>
      <dgm:spPr/>
      <dgm:t>
        <a:bodyPr/>
        <a:lstStyle/>
        <a:p>
          <a:endParaRPr lang="en-US"/>
        </a:p>
      </dgm:t>
    </dgm:pt>
    <dgm:pt modelId="{66003649-1417-47C7-B908-AFE17FCCB881}">
      <dgm:prSet phldrT="[Text]"/>
      <dgm:spPr/>
      <dgm:t>
        <a:bodyPr/>
        <a:lstStyle/>
        <a:p>
          <a:r>
            <a:rPr lang="en-US" dirty="0" smtClean="0"/>
            <a:t>7. </a:t>
          </a:r>
          <a:endParaRPr lang="en-US" dirty="0"/>
        </a:p>
      </dgm:t>
    </dgm:pt>
    <dgm:pt modelId="{18487A43-C97D-42A3-AB87-E934259B4D84}" type="parTrans" cxnId="{F471EACB-7C97-4CF4-A3C6-96478B7E3A3B}">
      <dgm:prSet/>
      <dgm:spPr/>
      <dgm:t>
        <a:bodyPr/>
        <a:lstStyle/>
        <a:p>
          <a:endParaRPr lang="en-US"/>
        </a:p>
      </dgm:t>
    </dgm:pt>
    <dgm:pt modelId="{77AB5B1D-42A0-4326-A13A-B183AE3CAA72}" type="sibTrans" cxnId="{F471EACB-7C97-4CF4-A3C6-96478B7E3A3B}">
      <dgm:prSet/>
      <dgm:spPr/>
      <dgm:t>
        <a:bodyPr/>
        <a:lstStyle/>
        <a:p>
          <a:endParaRPr lang="en-US"/>
        </a:p>
      </dgm:t>
    </dgm:pt>
    <dgm:pt modelId="{28CEE15D-FDC4-4240-A60E-71199606D094}">
      <dgm:prSet phldrT="[Text]"/>
      <dgm:spPr/>
      <dgm:t>
        <a:bodyPr/>
        <a:lstStyle/>
        <a:p>
          <a:r>
            <a:rPr lang="en-US" dirty="0" smtClean="0"/>
            <a:t>Stabilization</a:t>
          </a:r>
          <a:endParaRPr lang="en-US" dirty="0"/>
        </a:p>
      </dgm:t>
    </dgm:pt>
    <dgm:pt modelId="{6E5B7831-F4E3-4268-A77C-2C5B6C4EC432}" type="parTrans" cxnId="{F850ED7D-ABF7-47E4-8697-9E8EB0D9FF62}">
      <dgm:prSet/>
      <dgm:spPr/>
      <dgm:t>
        <a:bodyPr/>
        <a:lstStyle/>
        <a:p>
          <a:endParaRPr lang="en-US"/>
        </a:p>
      </dgm:t>
    </dgm:pt>
    <dgm:pt modelId="{A762482C-3DEF-41EC-B1CE-610052288D79}" type="sibTrans" cxnId="{F850ED7D-ABF7-47E4-8697-9E8EB0D9FF62}">
      <dgm:prSet/>
      <dgm:spPr/>
      <dgm:t>
        <a:bodyPr/>
        <a:lstStyle/>
        <a:p>
          <a:endParaRPr lang="en-US"/>
        </a:p>
      </dgm:t>
    </dgm:pt>
    <dgm:pt modelId="{B1ACE990-1F83-4F78-8F77-1B5764500D40}">
      <dgm:prSet phldrT="[Text]"/>
      <dgm:spPr/>
      <dgm:t>
        <a:bodyPr/>
        <a:lstStyle/>
        <a:p>
          <a:r>
            <a:rPr lang="en-US" dirty="0" smtClean="0"/>
            <a:t>6. </a:t>
          </a:r>
          <a:endParaRPr lang="en-US" dirty="0"/>
        </a:p>
      </dgm:t>
    </dgm:pt>
    <dgm:pt modelId="{610B8319-DB2A-43A9-AF46-1B9F623D8779}" type="parTrans" cxnId="{47BA24A0-FE76-4E14-AC75-58A323A2CBB6}">
      <dgm:prSet/>
      <dgm:spPr/>
      <dgm:t>
        <a:bodyPr/>
        <a:lstStyle/>
        <a:p>
          <a:endParaRPr lang="en-US"/>
        </a:p>
      </dgm:t>
    </dgm:pt>
    <dgm:pt modelId="{F5871B80-809A-42D2-B01E-05BADD22EF0B}" type="sibTrans" cxnId="{47BA24A0-FE76-4E14-AC75-58A323A2CBB6}">
      <dgm:prSet/>
      <dgm:spPr/>
      <dgm:t>
        <a:bodyPr/>
        <a:lstStyle/>
        <a:p>
          <a:endParaRPr lang="en-US"/>
        </a:p>
      </dgm:t>
    </dgm:pt>
    <dgm:pt modelId="{5729D118-3139-445D-B32A-DFC3B1F6C534}">
      <dgm:prSet phldrT="[Text]"/>
      <dgm:spPr/>
      <dgm:t>
        <a:bodyPr/>
        <a:lstStyle/>
        <a:p>
          <a:r>
            <a:rPr lang="en-US" dirty="0" smtClean="0"/>
            <a:t>Initiation</a:t>
          </a:r>
          <a:endParaRPr lang="en-US" dirty="0"/>
        </a:p>
      </dgm:t>
    </dgm:pt>
    <dgm:pt modelId="{A5AFE94A-4DE4-4A4B-BF34-487D453A1FC2}" type="parTrans" cxnId="{0EDC2C86-2788-401C-B80C-4F7AD5FECF07}">
      <dgm:prSet/>
      <dgm:spPr/>
      <dgm:t>
        <a:bodyPr/>
        <a:lstStyle/>
        <a:p>
          <a:endParaRPr lang="en-US"/>
        </a:p>
      </dgm:t>
    </dgm:pt>
    <dgm:pt modelId="{9C68EBFA-53B2-4F72-B924-A693CD27F394}" type="sibTrans" cxnId="{0EDC2C86-2788-401C-B80C-4F7AD5FECF07}">
      <dgm:prSet/>
      <dgm:spPr/>
      <dgm:t>
        <a:bodyPr/>
        <a:lstStyle/>
        <a:p>
          <a:endParaRPr lang="en-US"/>
        </a:p>
      </dgm:t>
    </dgm:pt>
    <dgm:pt modelId="{F0BC05F0-D3ED-4242-8968-1D134203DF59}">
      <dgm:prSet phldrT="[Text]"/>
      <dgm:spPr/>
      <dgm:t>
        <a:bodyPr/>
        <a:lstStyle/>
        <a:p>
          <a:r>
            <a:rPr lang="en-US" dirty="0" smtClean="0"/>
            <a:t>5.</a:t>
          </a:r>
          <a:endParaRPr lang="en-US" dirty="0"/>
        </a:p>
      </dgm:t>
    </dgm:pt>
    <dgm:pt modelId="{A75760F5-E2D5-4FA5-BA8D-50348838471F}" type="parTrans" cxnId="{B692E61D-A17C-4ED3-91D2-22102B8A025B}">
      <dgm:prSet/>
      <dgm:spPr/>
      <dgm:t>
        <a:bodyPr/>
        <a:lstStyle/>
        <a:p>
          <a:endParaRPr lang="en-US"/>
        </a:p>
      </dgm:t>
    </dgm:pt>
    <dgm:pt modelId="{B05E8701-4B3C-4280-8035-212B08F05BF3}" type="sibTrans" cxnId="{B692E61D-A17C-4ED3-91D2-22102B8A025B}">
      <dgm:prSet/>
      <dgm:spPr/>
      <dgm:t>
        <a:bodyPr/>
        <a:lstStyle/>
        <a:p>
          <a:endParaRPr lang="en-US"/>
        </a:p>
      </dgm:t>
    </dgm:pt>
    <dgm:pt modelId="{97A6D4BC-78D1-4DE3-991F-D78A3526D834}">
      <dgm:prSet phldrT="[Text]"/>
      <dgm:spPr/>
      <dgm:t>
        <a:bodyPr/>
        <a:lstStyle/>
        <a:p>
          <a:r>
            <a:rPr lang="en-US" dirty="0" smtClean="0"/>
            <a:t>Preparation</a:t>
          </a:r>
          <a:endParaRPr lang="en-US" dirty="0"/>
        </a:p>
      </dgm:t>
    </dgm:pt>
    <dgm:pt modelId="{BF8BA0F1-4035-4D92-92AB-DCB841C2D671}" type="parTrans" cxnId="{E66812B7-CF06-4264-A484-B54B25BFA6ED}">
      <dgm:prSet/>
      <dgm:spPr/>
      <dgm:t>
        <a:bodyPr/>
        <a:lstStyle/>
        <a:p>
          <a:endParaRPr lang="en-US"/>
        </a:p>
      </dgm:t>
    </dgm:pt>
    <dgm:pt modelId="{C34AA479-52CA-4D7B-9C0D-9E39FAB8A212}" type="sibTrans" cxnId="{E66812B7-CF06-4264-A484-B54B25BFA6ED}">
      <dgm:prSet/>
      <dgm:spPr/>
      <dgm:t>
        <a:bodyPr/>
        <a:lstStyle/>
        <a:p>
          <a:endParaRPr lang="en-US"/>
        </a:p>
      </dgm:t>
    </dgm:pt>
    <dgm:pt modelId="{74CBAE3E-9578-4119-8F42-DA3EA489D2B6}">
      <dgm:prSet phldrT="[Text]"/>
      <dgm:spPr/>
      <dgm:t>
        <a:bodyPr/>
        <a:lstStyle/>
        <a:p>
          <a:r>
            <a:rPr lang="en-US" dirty="0" smtClean="0"/>
            <a:t>4.</a:t>
          </a:r>
          <a:endParaRPr lang="en-US" dirty="0"/>
        </a:p>
      </dgm:t>
    </dgm:pt>
    <dgm:pt modelId="{6A81CAEA-1182-41EE-A799-D67369158105}" type="parTrans" cxnId="{82891836-28B3-4D0C-B7C4-93D2FE45B210}">
      <dgm:prSet/>
      <dgm:spPr/>
      <dgm:t>
        <a:bodyPr/>
        <a:lstStyle/>
        <a:p>
          <a:endParaRPr lang="en-US"/>
        </a:p>
      </dgm:t>
    </dgm:pt>
    <dgm:pt modelId="{4200B498-EB9A-455E-8117-D01DEC6EB80C}" type="sibTrans" cxnId="{82891836-28B3-4D0C-B7C4-93D2FE45B210}">
      <dgm:prSet/>
      <dgm:spPr/>
      <dgm:t>
        <a:bodyPr/>
        <a:lstStyle/>
        <a:p>
          <a:endParaRPr lang="en-US"/>
        </a:p>
      </dgm:t>
    </dgm:pt>
    <dgm:pt modelId="{D964F859-BA46-4F87-8340-A84EDA48AE2B}">
      <dgm:prSet phldrT="[Text]"/>
      <dgm:spPr/>
      <dgm:t>
        <a:bodyPr/>
        <a:lstStyle/>
        <a:p>
          <a:r>
            <a:rPr lang="en-US" dirty="0" smtClean="0"/>
            <a:t>Preplanning</a:t>
          </a:r>
          <a:endParaRPr lang="en-US" dirty="0"/>
        </a:p>
      </dgm:t>
    </dgm:pt>
    <dgm:pt modelId="{B703DB57-FD72-48FB-9708-7F7A8205501E}" type="parTrans" cxnId="{8890076E-5543-4DC2-9B8F-C508CD5EA242}">
      <dgm:prSet/>
      <dgm:spPr/>
      <dgm:t>
        <a:bodyPr/>
        <a:lstStyle/>
        <a:p>
          <a:endParaRPr lang="en-US"/>
        </a:p>
      </dgm:t>
    </dgm:pt>
    <dgm:pt modelId="{63748C72-CF62-45FE-B1B1-5818D769563C}" type="sibTrans" cxnId="{8890076E-5543-4DC2-9B8F-C508CD5EA242}">
      <dgm:prSet/>
      <dgm:spPr/>
      <dgm:t>
        <a:bodyPr/>
        <a:lstStyle/>
        <a:p>
          <a:endParaRPr lang="en-US"/>
        </a:p>
      </dgm:t>
    </dgm:pt>
    <dgm:pt modelId="{1C573DE9-63D8-4A75-95CF-05B938AD2188}">
      <dgm:prSet phldrT="[Text]"/>
      <dgm:spPr/>
      <dgm:t>
        <a:bodyPr/>
        <a:lstStyle/>
        <a:p>
          <a:r>
            <a:rPr lang="en-US" dirty="0" smtClean="0"/>
            <a:t>3.</a:t>
          </a:r>
          <a:endParaRPr lang="en-US" dirty="0"/>
        </a:p>
      </dgm:t>
    </dgm:pt>
    <dgm:pt modelId="{A6509D32-B866-4F5E-B5EE-0E870CECE5C1}" type="parTrans" cxnId="{1C4466DB-8ED8-4CEF-B821-61A6CF53B8BF}">
      <dgm:prSet/>
      <dgm:spPr/>
      <dgm:t>
        <a:bodyPr/>
        <a:lstStyle/>
        <a:p>
          <a:endParaRPr lang="en-US"/>
        </a:p>
      </dgm:t>
    </dgm:pt>
    <dgm:pt modelId="{48D7EB71-D0C4-44CF-861D-A6944BEC7ECB}" type="sibTrans" cxnId="{1C4466DB-8ED8-4CEF-B821-61A6CF53B8BF}">
      <dgm:prSet/>
      <dgm:spPr/>
      <dgm:t>
        <a:bodyPr/>
        <a:lstStyle/>
        <a:p>
          <a:endParaRPr lang="en-US"/>
        </a:p>
      </dgm:t>
    </dgm:pt>
    <dgm:pt modelId="{1A1623D6-DCAC-43A5-A168-D10EA8241AD2}">
      <dgm:prSet phldrT="[Text]"/>
      <dgm:spPr/>
      <dgm:t>
        <a:bodyPr/>
        <a:lstStyle/>
        <a:p>
          <a:r>
            <a:rPr lang="en-US" dirty="0" smtClean="0"/>
            <a:t>Vague Awareness</a:t>
          </a:r>
          <a:endParaRPr lang="en-US" dirty="0"/>
        </a:p>
      </dgm:t>
    </dgm:pt>
    <dgm:pt modelId="{5D4BA364-BF17-43EB-842B-AD6DBEA11B45}" type="parTrans" cxnId="{CEB6FE0E-1717-4639-A416-4B15C6582F13}">
      <dgm:prSet/>
      <dgm:spPr/>
      <dgm:t>
        <a:bodyPr/>
        <a:lstStyle/>
        <a:p>
          <a:endParaRPr lang="en-US"/>
        </a:p>
      </dgm:t>
    </dgm:pt>
    <dgm:pt modelId="{168CB7E3-26E9-4C02-9A1A-DE5AA13385E8}" type="sibTrans" cxnId="{CEB6FE0E-1717-4639-A416-4B15C6582F13}">
      <dgm:prSet/>
      <dgm:spPr/>
      <dgm:t>
        <a:bodyPr/>
        <a:lstStyle/>
        <a:p>
          <a:endParaRPr lang="en-US"/>
        </a:p>
      </dgm:t>
    </dgm:pt>
    <dgm:pt modelId="{31D33F9A-FE60-4A70-B598-62E8C68162A7}">
      <dgm:prSet phldrT="[Text]"/>
      <dgm:spPr/>
      <dgm:t>
        <a:bodyPr/>
        <a:lstStyle/>
        <a:p>
          <a:r>
            <a:rPr lang="en-US" dirty="0" smtClean="0"/>
            <a:t>2.</a:t>
          </a:r>
          <a:endParaRPr lang="en-US" dirty="0"/>
        </a:p>
      </dgm:t>
    </dgm:pt>
    <dgm:pt modelId="{019D4387-9CAA-4672-BBB7-21C28CF89D1A}" type="parTrans" cxnId="{E12F57E8-FC23-495B-BB51-E3578603668E}">
      <dgm:prSet/>
      <dgm:spPr/>
      <dgm:t>
        <a:bodyPr/>
        <a:lstStyle/>
        <a:p>
          <a:endParaRPr lang="en-US"/>
        </a:p>
      </dgm:t>
    </dgm:pt>
    <dgm:pt modelId="{12C9B468-BF62-4353-84E8-728A17144C8B}" type="sibTrans" cxnId="{E12F57E8-FC23-495B-BB51-E3578603668E}">
      <dgm:prSet/>
      <dgm:spPr/>
      <dgm:t>
        <a:bodyPr/>
        <a:lstStyle/>
        <a:p>
          <a:endParaRPr lang="en-US"/>
        </a:p>
      </dgm:t>
    </dgm:pt>
    <dgm:pt modelId="{319A8DEE-EEDE-434D-8DC0-A781DF07C92F}">
      <dgm:prSet phldrT="[Text]"/>
      <dgm:spPr/>
      <dgm:t>
        <a:bodyPr/>
        <a:lstStyle/>
        <a:p>
          <a:r>
            <a:rPr lang="en-US" dirty="0" smtClean="0"/>
            <a:t>Denial</a:t>
          </a:r>
          <a:endParaRPr lang="en-US" dirty="0"/>
        </a:p>
      </dgm:t>
    </dgm:pt>
    <dgm:pt modelId="{45B68F5E-2FA6-44B1-BF5E-70B42F0AD874}" type="parTrans" cxnId="{6802E7BA-5A9C-4F1F-BCC9-7F0EBD5ADF54}">
      <dgm:prSet/>
      <dgm:spPr/>
      <dgm:t>
        <a:bodyPr/>
        <a:lstStyle/>
        <a:p>
          <a:endParaRPr lang="en-US"/>
        </a:p>
      </dgm:t>
    </dgm:pt>
    <dgm:pt modelId="{E544EBFE-6D03-4F44-8A79-F5B4E95459DF}" type="sibTrans" cxnId="{6802E7BA-5A9C-4F1F-BCC9-7F0EBD5ADF54}">
      <dgm:prSet/>
      <dgm:spPr/>
      <dgm:t>
        <a:bodyPr/>
        <a:lstStyle/>
        <a:p>
          <a:endParaRPr lang="en-US"/>
        </a:p>
      </dgm:t>
    </dgm:pt>
    <dgm:pt modelId="{7F8CB337-1C0B-4A07-8FEF-7608EE662EAB}">
      <dgm:prSet phldrT="[Text]"/>
      <dgm:spPr/>
      <dgm:t>
        <a:bodyPr/>
        <a:lstStyle/>
        <a:p>
          <a:r>
            <a:rPr lang="en-US" dirty="0" smtClean="0"/>
            <a:t>1. </a:t>
          </a:r>
          <a:endParaRPr lang="en-US" dirty="0"/>
        </a:p>
      </dgm:t>
    </dgm:pt>
    <dgm:pt modelId="{704417E4-5105-437E-9215-54E4AE9E012E}" type="parTrans" cxnId="{20C7AD6D-7EAA-44F0-801F-DCBC91593EB3}">
      <dgm:prSet/>
      <dgm:spPr/>
      <dgm:t>
        <a:bodyPr/>
        <a:lstStyle/>
        <a:p>
          <a:endParaRPr lang="en-US"/>
        </a:p>
      </dgm:t>
    </dgm:pt>
    <dgm:pt modelId="{59E9A472-06C1-4A7C-95E4-42099BB5F959}" type="sibTrans" cxnId="{20C7AD6D-7EAA-44F0-801F-DCBC91593EB3}">
      <dgm:prSet/>
      <dgm:spPr/>
      <dgm:t>
        <a:bodyPr/>
        <a:lstStyle/>
        <a:p>
          <a:endParaRPr lang="en-US"/>
        </a:p>
      </dgm:t>
    </dgm:pt>
    <dgm:pt modelId="{D048F19D-FCA3-4D36-9ACC-E90C695AC3D7}">
      <dgm:prSet phldrT="[Text]"/>
      <dgm:spPr/>
      <dgm:t>
        <a:bodyPr/>
        <a:lstStyle/>
        <a:p>
          <a:r>
            <a:rPr lang="en-US" dirty="0" smtClean="0"/>
            <a:t>No Awareness</a:t>
          </a:r>
          <a:endParaRPr lang="en-US" dirty="0"/>
        </a:p>
      </dgm:t>
    </dgm:pt>
    <dgm:pt modelId="{7160E0D0-4310-4F24-9C1B-85ED0A07AFDF}" type="parTrans" cxnId="{92CB96EF-B41A-4DC6-8EC1-C4BD43DA4C4B}">
      <dgm:prSet/>
      <dgm:spPr/>
      <dgm:t>
        <a:bodyPr/>
        <a:lstStyle/>
        <a:p>
          <a:endParaRPr lang="en-US"/>
        </a:p>
      </dgm:t>
    </dgm:pt>
    <dgm:pt modelId="{FFCB16B4-0976-4FA6-951A-345F60EA8603}" type="sibTrans" cxnId="{92CB96EF-B41A-4DC6-8EC1-C4BD43DA4C4B}">
      <dgm:prSet/>
      <dgm:spPr/>
      <dgm:t>
        <a:bodyPr/>
        <a:lstStyle/>
        <a:p>
          <a:endParaRPr lang="en-US"/>
        </a:p>
      </dgm:t>
    </dgm:pt>
    <dgm:pt modelId="{5650EA1F-42FC-4ED2-9955-BBD1A6FDF9FF}" type="pres">
      <dgm:prSet presAssocID="{7F5B19EE-B475-47C8-94A7-9391439B73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22228C-E47C-4430-B75E-23A42DBEC044}" type="pres">
      <dgm:prSet presAssocID="{CB0622EB-725F-4A95-9DEC-2C22A956D4DF}" presName="linNode" presStyleCnt="0"/>
      <dgm:spPr/>
    </dgm:pt>
    <dgm:pt modelId="{D6DF7176-ADEA-4359-A9EA-653A73417EF5}" type="pres">
      <dgm:prSet presAssocID="{CB0622EB-725F-4A95-9DEC-2C22A956D4DF}" presName="parentText" presStyleLbl="node1" presStyleIdx="0" presStyleCnt="9" custScaleX="234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C7DEB-34F1-4D5D-93CA-6289A1E183A4}" type="pres">
      <dgm:prSet presAssocID="{CB0622EB-725F-4A95-9DEC-2C22A956D4DF}" presName="descendantText" presStyleLbl="align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3874D-E0AD-4A14-B60B-FE28B7C9778F}" type="pres">
      <dgm:prSet presAssocID="{BFCEC73C-EFC9-41CD-A70C-C782D7CCE3C0}" presName="sp" presStyleCnt="0"/>
      <dgm:spPr/>
    </dgm:pt>
    <dgm:pt modelId="{E48F811A-9EFA-4384-80B8-CE7077075235}" type="pres">
      <dgm:prSet presAssocID="{F724A706-52E4-4A2B-8A57-09F2CFE5FE55}" presName="linNode" presStyleCnt="0"/>
      <dgm:spPr/>
    </dgm:pt>
    <dgm:pt modelId="{6118F3F5-106A-47E1-BDCB-4B815B822232}" type="pres">
      <dgm:prSet presAssocID="{F724A706-52E4-4A2B-8A57-09F2CFE5FE55}" presName="parentText" presStyleLbl="node1" presStyleIdx="1" presStyleCnt="9" custScaleX="234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C67CA-26AC-45E8-8A2C-075F539739D5}" type="pres">
      <dgm:prSet presAssocID="{F724A706-52E4-4A2B-8A57-09F2CFE5FE55}" presName="descendantText" presStyleLbl="align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4D79A-5F6F-4902-A75F-EAEFC08D8FD1}" type="pres">
      <dgm:prSet presAssocID="{D6611E18-6600-4917-A4AF-F90CF1DCD058}" presName="sp" presStyleCnt="0"/>
      <dgm:spPr/>
    </dgm:pt>
    <dgm:pt modelId="{AF75D316-E1BE-4488-92AA-902E5E142133}" type="pres">
      <dgm:prSet presAssocID="{66003649-1417-47C7-B908-AFE17FCCB881}" presName="linNode" presStyleCnt="0"/>
      <dgm:spPr/>
    </dgm:pt>
    <dgm:pt modelId="{9F8594B4-A1EE-4C46-8A28-3AB4B77F5AAB}" type="pres">
      <dgm:prSet presAssocID="{66003649-1417-47C7-B908-AFE17FCCB881}" presName="parentText" presStyleLbl="node1" presStyleIdx="2" presStyleCnt="9" custScaleX="2283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20ADA-AFAC-442A-A096-F339DA9C0794}" type="pres">
      <dgm:prSet presAssocID="{66003649-1417-47C7-B908-AFE17FCCB881}" presName="descendantText" presStyleLbl="align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D334F-34FA-446F-9C33-F13990E6E99C}" type="pres">
      <dgm:prSet presAssocID="{77AB5B1D-42A0-4326-A13A-B183AE3CAA72}" presName="sp" presStyleCnt="0"/>
      <dgm:spPr/>
    </dgm:pt>
    <dgm:pt modelId="{04B27158-4109-41FE-85CB-06240B4D90AA}" type="pres">
      <dgm:prSet presAssocID="{B1ACE990-1F83-4F78-8F77-1B5764500D40}" presName="linNode" presStyleCnt="0"/>
      <dgm:spPr/>
    </dgm:pt>
    <dgm:pt modelId="{759784DA-43D3-4F23-BDEA-F99A1881C320}" type="pres">
      <dgm:prSet presAssocID="{B1ACE990-1F83-4F78-8F77-1B5764500D40}" presName="parentText" presStyleLbl="node1" presStyleIdx="3" presStyleCnt="9" custScaleX="234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85E73-30C8-4F3D-99B2-AD3DD6EBE39B}" type="pres">
      <dgm:prSet presAssocID="{B1ACE990-1F83-4F78-8F77-1B5764500D40}" presName="descendantText" presStyleLbl="align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E28C2-E174-45AF-97AF-D15D90FF812E}" type="pres">
      <dgm:prSet presAssocID="{F5871B80-809A-42D2-B01E-05BADD22EF0B}" presName="sp" presStyleCnt="0"/>
      <dgm:spPr/>
    </dgm:pt>
    <dgm:pt modelId="{7C0C4F9C-300A-4C84-ADD0-309973A8CCC1}" type="pres">
      <dgm:prSet presAssocID="{F0BC05F0-D3ED-4242-8968-1D134203DF59}" presName="linNode" presStyleCnt="0"/>
      <dgm:spPr/>
    </dgm:pt>
    <dgm:pt modelId="{8B2FF0C9-0403-4483-AED9-B2912975FAED}" type="pres">
      <dgm:prSet presAssocID="{F0BC05F0-D3ED-4242-8968-1D134203DF59}" presName="parentText" presStyleLbl="node1" presStyleIdx="4" presStyleCnt="9" custScaleX="234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85B30-37E1-4344-841D-796D0AA323C8}" type="pres">
      <dgm:prSet presAssocID="{F0BC05F0-D3ED-4242-8968-1D134203DF59}" presName="descendantText" presStyleLbl="align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8B292-8A67-4F67-9B9A-2DA727854573}" type="pres">
      <dgm:prSet presAssocID="{B05E8701-4B3C-4280-8035-212B08F05BF3}" presName="sp" presStyleCnt="0"/>
      <dgm:spPr/>
    </dgm:pt>
    <dgm:pt modelId="{DE5974F2-E825-4AA9-BE35-6E74B2A36E03}" type="pres">
      <dgm:prSet presAssocID="{74CBAE3E-9578-4119-8F42-DA3EA489D2B6}" presName="linNode" presStyleCnt="0"/>
      <dgm:spPr/>
    </dgm:pt>
    <dgm:pt modelId="{643EE202-1DAC-40D7-BB20-E06BC16AB3CE}" type="pres">
      <dgm:prSet presAssocID="{74CBAE3E-9578-4119-8F42-DA3EA489D2B6}" presName="parentText" presStyleLbl="node1" presStyleIdx="5" presStyleCnt="9" custScaleX="2283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6430A-1547-4EDD-8F29-26F26A1D6CD9}" type="pres">
      <dgm:prSet presAssocID="{74CBAE3E-9578-4119-8F42-DA3EA489D2B6}" presName="descendantText" presStyleLbl="align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7C617-12EE-4260-B599-A11CD9060328}" type="pres">
      <dgm:prSet presAssocID="{4200B498-EB9A-455E-8117-D01DEC6EB80C}" presName="sp" presStyleCnt="0"/>
      <dgm:spPr/>
    </dgm:pt>
    <dgm:pt modelId="{2493B4A7-053A-40CD-A2AC-5FCC59180F08}" type="pres">
      <dgm:prSet presAssocID="{1C573DE9-63D8-4A75-95CF-05B938AD2188}" presName="linNode" presStyleCnt="0"/>
      <dgm:spPr/>
    </dgm:pt>
    <dgm:pt modelId="{5EF1943C-5085-4B6B-A96B-F30F76F157F4}" type="pres">
      <dgm:prSet presAssocID="{1C573DE9-63D8-4A75-95CF-05B938AD2188}" presName="parentText" presStyleLbl="node1" presStyleIdx="6" presStyleCnt="9" custScaleX="2283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D332C-4DBC-4DCD-AAB5-FD8662E1A9C9}" type="pres">
      <dgm:prSet presAssocID="{1C573DE9-63D8-4A75-95CF-05B938AD2188}" presName="descendantText" presStyleLbl="align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ADC0B-2B72-4785-AA1A-4EEE34DDD67E}" type="pres">
      <dgm:prSet presAssocID="{48D7EB71-D0C4-44CF-861D-A6944BEC7ECB}" presName="sp" presStyleCnt="0"/>
      <dgm:spPr/>
    </dgm:pt>
    <dgm:pt modelId="{9DE0E47D-139A-4549-92A1-1CCF89AFBDB8}" type="pres">
      <dgm:prSet presAssocID="{31D33F9A-FE60-4A70-B598-62E8C68162A7}" presName="linNode" presStyleCnt="0"/>
      <dgm:spPr/>
    </dgm:pt>
    <dgm:pt modelId="{5617F597-3CCC-4D1E-B116-D617765B69BE}" type="pres">
      <dgm:prSet presAssocID="{31D33F9A-FE60-4A70-B598-62E8C68162A7}" presName="parentText" presStyleLbl="node1" presStyleIdx="7" presStyleCnt="9" custScaleX="234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AF288-C7C3-49A6-95FE-C8FA8A8136C9}" type="pres">
      <dgm:prSet presAssocID="{31D33F9A-FE60-4A70-B598-62E8C68162A7}" presName="descendantText" presStyleLbl="align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5677C-2640-46EE-9DEE-8C3807468EE5}" type="pres">
      <dgm:prSet presAssocID="{12C9B468-BF62-4353-84E8-728A17144C8B}" presName="sp" presStyleCnt="0"/>
      <dgm:spPr/>
    </dgm:pt>
    <dgm:pt modelId="{845E8A6C-D819-4979-8EF8-4F40366C97D1}" type="pres">
      <dgm:prSet presAssocID="{7F8CB337-1C0B-4A07-8FEF-7608EE662EAB}" presName="linNode" presStyleCnt="0"/>
      <dgm:spPr/>
    </dgm:pt>
    <dgm:pt modelId="{B1DD9271-C592-4A83-9CB7-18923AB1D987}" type="pres">
      <dgm:prSet presAssocID="{7F8CB337-1C0B-4A07-8FEF-7608EE662EAB}" presName="parentText" presStyleLbl="node1" presStyleIdx="8" presStyleCnt="9" custScaleX="234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89BCD-E081-4DCE-803E-383086A8E85F}" type="pres">
      <dgm:prSet presAssocID="{7F8CB337-1C0B-4A07-8FEF-7608EE662EAB}" presName="descendantText" presStyleLbl="align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90076E-5543-4DC2-9B8F-C508CD5EA242}" srcId="{74CBAE3E-9578-4119-8F42-DA3EA489D2B6}" destId="{D964F859-BA46-4F87-8340-A84EDA48AE2B}" srcOrd="0" destOrd="0" parTransId="{B703DB57-FD72-48FB-9708-7F7A8205501E}" sibTransId="{63748C72-CF62-45FE-B1B1-5818D769563C}"/>
    <dgm:cxn modelId="{879C3343-8512-47EB-B5FD-FB15ABB9E1DA}" type="presOf" srcId="{70CFBEE6-4F9B-4B81-96D6-B3BCCC8E6BCC}" destId="{B8CC7DEB-34F1-4D5D-93CA-6289A1E183A4}" srcOrd="0" destOrd="0" presId="urn:microsoft.com/office/officeart/2005/8/layout/vList5"/>
    <dgm:cxn modelId="{F61796C3-4D11-48D5-A0E4-59722AB35A14}" srcId="{7F5B19EE-B475-47C8-94A7-9391439B7363}" destId="{F724A706-52E4-4A2B-8A57-09F2CFE5FE55}" srcOrd="1" destOrd="0" parTransId="{C2CE5FD4-4FF0-4E1A-9589-DD4337E01696}" sibTransId="{D6611E18-6600-4917-A4AF-F90CF1DCD058}"/>
    <dgm:cxn modelId="{47BA24A0-FE76-4E14-AC75-58A323A2CBB6}" srcId="{7F5B19EE-B475-47C8-94A7-9391439B7363}" destId="{B1ACE990-1F83-4F78-8F77-1B5764500D40}" srcOrd="3" destOrd="0" parTransId="{610B8319-DB2A-43A9-AF46-1B9F623D8779}" sibTransId="{F5871B80-809A-42D2-B01E-05BADD22EF0B}"/>
    <dgm:cxn modelId="{1C4466DB-8ED8-4CEF-B821-61A6CF53B8BF}" srcId="{7F5B19EE-B475-47C8-94A7-9391439B7363}" destId="{1C573DE9-63D8-4A75-95CF-05B938AD2188}" srcOrd="6" destOrd="0" parTransId="{A6509D32-B866-4F5E-B5EE-0E870CECE5C1}" sibTransId="{48D7EB71-D0C4-44CF-861D-A6944BEC7ECB}"/>
    <dgm:cxn modelId="{2BEEBE23-CA5E-40DD-85C0-7053A9A375F9}" srcId="{CB0622EB-725F-4A95-9DEC-2C22A956D4DF}" destId="{70CFBEE6-4F9B-4B81-96D6-B3BCCC8E6BCC}" srcOrd="0" destOrd="0" parTransId="{C5C3D29B-35E2-4A6A-8ED4-5ADBAAFEA21E}" sibTransId="{E6D24F56-1AFF-4DAF-A6DC-CB407E496850}"/>
    <dgm:cxn modelId="{B7E8F6B0-96C0-475E-B3E6-B28F3DAB1B20}" srcId="{7F5B19EE-B475-47C8-94A7-9391439B7363}" destId="{CB0622EB-725F-4A95-9DEC-2C22A956D4DF}" srcOrd="0" destOrd="0" parTransId="{370BB758-CEB1-4C8A-AEE8-578806134167}" sibTransId="{BFCEC73C-EFC9-41CD-A70C-C782D7CCE3C0}"/>
    <dgm:cxn modelId="{0EDC2C86-2788-401C-B80C-4F7AD5FECF07}" srcId="{B1ACE990-1F83-4F78-8F77-1B5764500D40}" destId="{5729D118-3139-445D-B32A-DFC3B1F6C534}" srcOrd="0" destOrd="0" parTransId="{A5AFE94A-4DE4-4A4B-BF34-487D453A1FC2}" sibTransId="{9C68EBFA-53B2-4F72-B924-A693CD27F394}"/>
    <dgm:cxn modelId="{E66812B7-CF06-4264-A484-B54B25BFA6ED}" srcId="{F0BC05F0-D3ED-4242-8968-1D134203DF59}" destId="{97A6D4BC-78D1-4DE3-991F-D78A3526D834}" srcOrd="0" destOrd="0" parTransId="{BF8BA0F1-4035-4D92-92AB-DCB841C2D671}" sibTransId="{C34AA479-52CA-4D7B-9C0D-9E39FAB8A212}"/>
    <dgm:cxn modelId="{F850ED7D-ABF7-47E4-8697-9E8EB0D9FF62}" srcId="{66003649-1417-47C7-B908-AFE17FCCB881}" destId="{28CEE15D-FDC4-4240-A60E-71199606D094}" srcOrd="0" destOrd="0" parTransId="{6E5B7831-F4E3-4268-A77C-2C5B6C4EC432}" sibTransId="{A762482C-3DEF-41EC-B1CE-610052288D79}"/>
    <dgm:cxn modelId="{F1757646-D1AF-423C-8203-8517F3FC2ED6}" type="presOf" srcId="{D964F859-BA46-4F87-8340-A84EDA48AE2B}" destId="{A666430A-1547-4EDD-8F29-26F26A1D6CD9}" srcOrd="0" destOrd="0" presId="urn:microsoft.com/office/officeart/2005/8/layout/vList5"/>
    <dgm:cxn modelId="{8B3F6B63-629E-41C4-BB24-D269AB11B8ED}" type="presOf" srcId="{7F5B19EE-B475-47C8-94A7-9391439B7363}" destId="{5650EA1F-42FC-4ED2-9955-BBD1A6FDF9FF}" srcOrd="0" destOrd="0" presId="urn:microsoft.com/office/officeart/2005/8/layout/vList5"/>
    <dgm:cxn modelId="{AF607977-1F6B-40E4-AFE0-FAA0B7A9173C}" type="presOf" srcId="{1C573DE9-63D8-4A75-95CF-05B938AD2188}" destId="{5EF1943C-5085-4B6B-A96B-F30F76F157F4}" srcOrd="0" destOrd="0" presId="urn:microsoft.com/office/officeart/2005/8/layout/vList5"/>
    <dgm:cxn modelId="{55FCED8E-88C1-42D8-9A6F-AF87EE2E7387}" srcId="{F724A706-52E4-4A2B-8A57-09F2CFE5FE55}" destId="{EA2063CA-B126-434A-B20B-09E0C45AC23E}" srcOrd="0" destOrd="0" parTransId="{F1DA161B-E2F8-4E60-B12C-49C23F326446}" sibTransId="{DA56365B-4739-481B-A17B-D450BD00F7BD}"/>
    <dgm:cxn modelId="{C0570BF9-A34D-4393-A080-A243CD7CA248}" type="presOf" srcId="{7F8CB337-1C0B-4A07-8FEF-7608EE662EAB}" destId="{B1DD9271-C592-4A83-9CB7-18923AB1D987}" srcOrd="0" destOrd="0" presId="urn:microsoft.com/office/officeart/2005/8/layout/vList5"/>
    <dgm:cxn modelId="{FCAF943A-DE11-4460-8F41-343978627232}" type="presOf" srcId="{74CBAE3E-9578-4119-8F42-DA3EA489D2B6}" destId="{643EE202-1DAC-40D7-BB20-E06BC16AB3CE}" srcOrd="0" destOrd="0" presId="urn:microsoft.com/office/officeart/2005/8/layout/vList5"/>
    <dgm:cxn modelId="{1B34F70D-EFB3-4FB8-966F-7C74D6138C59}" type="presOf" srcId="{1A1623D6-DCAC-43A5-A168-D10EA8241AD2}" destId="{A02D332C-4DBC-4DCD-AAB5-FD8662E1A9C9}" srcOrd="0" destOrd="0" presId="urn:microsoft.com/office/officeart/2005/8/layout/vList5"/>
    <dgm:cxn modelId="{CEB6FE0E-1717-4639-A416-4B15C6582F13}" srcId="{1C573DE9-63D8-4A75-95CF-05B938AD2188}" destId="{1A1623D6-DCAC-43A5-A168-D10EA8241AD2}" srcOrd="0" destOrd="0" parTransId="{5D4BA364-BF17-43EB-842B-AD6DBEA11B45}" sibTransId="{168CB7E3-26E9-4C02-9A1A-DE5AA13385E8}"/>
    <dgm:cxn modelId="{82891836-28B3-4D0C-B7C4-93D2FE45B210}" srcId="{7F5B19EE-B475-47C8-94A7-9391439B7363}" destId="{74CBAE3E-9578-4119-8F42-DA3EA489D2B6}" srcOrd="5" destOrd="0" parTransId="{6A81CAEA-1182-41EE-A799-D67369158105}" sibTransId="{4200B498-EB9A-455E-8117-D01DEC6EB80C}"/>
    <dgm:cxn modelId="{8E36B16C-2653-4227-A20E-CD592B80BFFE}" type="presOf" srcId="{97A6D4BC-78D1-4DE3-991F-D78A3526D834}" destId="{F9785B30-37E1-4344-841D-796D0AA323C8}" srcOrd="0" destOrd="0" presId="urn:microsoft.com/office/officeart/2005/8/layout/vList5"/>
    <dgm:cxn modelId="{AF2B8554-3F67-4F71-8384-F42FF1ECD874}" type="presOf" srcId="{28CEE15D-FDC4-4240-A60E-71199606D094}" destId="{7E620ADA-AFAC-442A-A096-F339DA9C0794}" srcOrd="0" destOrd="0" presId="urn:microsoft.com/office/officeart/2005/8/layout/vList5"/>
    <dgm:cxn modelId="{67F570B7-B5BA-47B7-9EBD-BE9CD778B1A6}" type="presOf" srcId="{CB0622EB-725F-4A95-9DEC-2C22A956D4DF}" destId="{D6DF7176-ADEA-4359-A9EA-653A73417EF5}" srcOrd="0" destOrd="0" presId="urn:microsoft.com/office/officeart/2005/8/layout/vList5"/>
    <dgm:cxn modelId="{B692E61D-A17C-4ED3-91D2-22102B8A025B}" srcId="{7F5B19EE-B475-47C8-94A7-9391439B7363}" destId="{F0BC05F0-D3ED-4242-8968-1D134203DF59}" srcOrd="4" destOrd="0" parTransId="{A75760F5-E2D5-4FA5-BA8D-50348838471F}" sibTransId="{B05E8701-4B3C-4280-8035-212B08F05BF3}"/>
    <dgm:cxn modelId="{6802E7BA-5A9C-4F1F-BCC9-7F0EBD5ADF54}" srcId="{31D33F9A-FE60-4A70-B598-62E8C68162A7}" destId="{319A8DEE-EEDE-434D-8DC0-A781DF07C92F}" srcOrd="0" destOrd="0" parTransId="{45B68F5E-2FA6-44B1-BF5E-70B42F0AD874}" sibTransId="{E544EBFE-6D03-4F44-8A79-F5B4E95459DF}"/>
    <dgm:cxn modelId="{20C7AD6D-7EAA-44F0-801F-DCBC91593EB3}" srcId="{7F5B19EE-B475-47C8-94A7-9391439B7363}" destId="{7F8CB337-1C0B-4A07-8FEF-7608EE662EAB}" srcOrd="8" destOrd="0" parTransId="{704417E4-5105-437E-9215-54E4AE9E012E}" sibTransId="{59E9A472-06C1-4A7C-95E4-42099BB5F959}"/>
    <dgm:cxn modelId="{0004B6D2-807A-4A1D-8D64-3A592B88177D}" type="presOf" srcId="{D048F19D-FCA3-4D36-9ACC-E90C695AC3D7}" destId="{43089BCD-E081-4DCE-803E-383086A8E85F}" srcOrd="0" destOrd="0" presId="urn:microsoft.com/office/officeart/2005/8/layout/vList5"/>
    <dgm:cxn modelId="{59163A00-C453-4F7D-B44C-8E0EC1AAC479}" type="presOf" srcId="{66003649-1417-47C7-B908-AFE17FCCB881}" destId="{9F8594B4-A1EE-4C46-8A28-3AB4B77F5AAB}" srcOrd="0" destOrd="0" presId="urn:microsoft.com/office/officeart/2005/8/layout/vList5"/>
    <dgm:cxn modelId="{B4D74B09-1C8F-4815-8141-60DD5129F304}" type="presOf" srcId="{5729D118-3139-445D-B32A-DFC3B1F6C534}" destId="{61285E73-30C8-4F3D-99B2-AD3DD6EBE39B}" srcOrd="0" destOrd="0" presId="urn:microsoft.com/office/officeart/2005/8/layout/vList5"/>
    <dgm:cxn modelId="{E12F57E8-FC23-495B-BB51-E3578603668E}" srcId="{7F5B19EE-B475-47C8-94A7-9391439B7363}" destId="{31D33F9A-FE60-4A70-B598-62E8C68162A7}" srcOrd="7" destOrd="0" parTransId="{019D4387-9CAA-4672-BBB7-21C28CF89D1A}" sibTransId="{12C9B468-BF62-4353-84E8-728A17144C8B}"/>
    <dgm:cxn modelId="{DEAE2EE7-FE9E-42D1-8516-6CBE4389DDAF}" type="presOf" srcId="{EA2063CA-B126-434A-B20B-09E0C45AC23E}" destId="{87BC67CA-26AC-45E8-8A2C-075F539739D5}" srcOrd="0" destOrd="0" presId="urn:microsoft.com/office/officeart/2005/8/layout/vList5"/>
    <dgm:cxn modelId="{C23D6291-D4EE-46DE-B332-9974D3365524}" type="presOf" srcId="{B1ACE990-1F83-4F78-8F77-1B5764500D40}" destId="{759784DA-43D3-4F23-BDEA-F99A1881C320}" srcOrd="0" destOrd="0" presId="urn:microsoft.com/office/officeart/2005/8/layout/vList5"/>
    <dgm:cxn modelId="{3FCFA833-9E86-4D28-81BE-5D66667A7A6D}" type="presOf" srcId="{F724A706-52E4-4A2B-8A57-09F2CFE5FE55}" destId="{6118F3F5-106A-47E1-BDCB-4B815B822232}" srcOrd="0" destOrd="0" presId="urn:microsoft.com/office/officeart/2005/8/layout/vList5"/>
    <dgm:cxn modelId="{D3831578-FE12-4582-BB78-E6EB7DEE725E}" type="presOf" srcId="{31D33F9A-FE60-4A70-B598-62E8C68162A7}" destId="{5617F597-3CCC-4D1E-B116-D617765B69BE}" srcOrd="0" destOrd="0" presId="urn:microsoft.com/office/officeart/2005/8/layout/vList5"/>
    <dgm:cxn modelId="{92CB96EF-B41A-4DC6-8EC1-C4BD43DA4C4B}" srcId="{7F8CB337-1C0B-4A07-8FEF-7608EE662EAB}" destId="{D048F19D-FCA3-4D36-9ACC-E90C695AC3D7}" srcOrd="0" destOrd="0" parTransId="{7160E0D0-4310-4F24-9C1B-85ED0A07AFDF}" sibTransId="{FFCB16B4-0976-4FA6-951A-345F60EA8603}"/>
    <dgm:cxn modelId="{F8BA3EEB-D70A-4709-A3AC-61BC9F4532B9}" type="presOf" srcId="{F0BC05F0-D3ED-4242-8968-1D134203DF59}" destId="{8B2FF0C9-0403-4483-AED9-B2912975FAED}" srcOrd="0" destOrd="0" presId="urn:microsoft.com/office/officeart/2005/8/layout/vList5"/>
    <dgm:cxn modelId="{C92225B5-B626-4097-A588-6A5F3D31890A}" type="presOf" srcId="{319A8DEE-EEDE-434D-8DC0-A781DF07C92F}" destId="{730AF288-C7C3-49A6-95FE-C8FA8A8136C9}" srcOrd="0" destOrd="0" presId="urn:microsoft.com/office/officeart/2005/8/layout/vList5"/>
    <dgm:cxn modelId="{F471EACB-7C97-4CF4-A3C6-96478B7E3A3B}" srcId="{7F5B19EE-B475-47C8-94A7-9391439B7363}" destId="{66003649-1417-47C7-B908-AFE17FCCB881}" srcOrd="2" destOrd="0" parTransId="{18487A43-C97D-42A3-AB87-E934259B4D84}" sibTransId="{77AB5B1D-42A0-4326-A13A-B183AE3CAA72}"/>
    <dgm:cxn modelId="{C7572110-05FF-42D0-9B34-B7CB369DCC84}" type="presParOf" srcId="{5650EA1F-42FC-4ED2-9955-BBD1A6FDF9FF}" destId="{C322228C-E47C-4430-B75E-23A42DBEC044}" srcOrd="0" destOrd="0" presId="urn:microsoft.com/office/officeart/2005/8/layout/vList5"/>
    <dgm:cxn modelId="{E44F36D2-3E8A-497D-BB7A-5B350A072766}" type="presParOf" srcId="{C322228C-E47C-4430-B75E-23A42DBEC044}" destId="{D6DF7176-ADEA-4359-A9EA-653A73417EF5}" srcOrd="0" destOrd="0" presId="urn:microsoft.com/office/officeart/2005/8/layout/vList5"/>
    <dgm:cxn modelId="{273F885F-F3BF-4C5F-9DD9-25B097765EBB}" type="presParOf" srcId="{C322228C-E47C-4430-B75E-23A42DBEC044}" destId="{B8CC7DEB-34F1-4D5D-93CA-6289A1E183A4}" srcOrd="1" destOrd="0" presId="urn:microsoft.com/office/officeart/2005/8/layout/vList5"/>
    <dgm:cxn modelId="{19AD67AC-A256-4786-A1F4-9BB5EC9210AF}" type="presParOf" srcId="{5650EA1F-42FC-4ED2-9955-BBD1A6FDF9FF}" destId="{7323874D-E0AD-4A14-B60B-FE28B7C9778F}" srcOrd="1" destOrd="0" presId="urn:microsoft.com/office/officeart/2005/8/layout/vList5"/>
    <dgm:cxn modelId="{D5C41D8D-4233-4420-83FD-0AAB7B41573E}" type="presParOf" srcId="{5650EA1F-42FC-4ED2-9955-BBD1A6FDF9FF}" destId="{E48F811A-9EFA-4384-80B8-CE7077075235}" srcOrd="2" destOrd="0" presId="urn:microsoft.com/office/officeart/2005/8/layout/vList5"/>
    <dgm:cxn modelId="{CF7243A2-430D-4341-AF3B-B16CACC90FFF}" type="presParOf" srcId="{E48F811A-9EFA-4384-80B8-CE7077075235}" destId="{6118F3F5-106A-47E1-BDCB-4B815B822232}" srcOrd="0" destOrd="0" presId="urn:microsoft.com/office/officeart/2005/8/layout/vList5"/>
    <dgm:cxn modelId="{B17F26E6-F82A-4E3C-B2BE-9A95524AEED6}" type="presParOf" srcId="{E48F811A-9EFA-4384-80B8-CE7077075235}" destId="{87BC67CA-26AC-45E8-8A2C-075F539739D5}" srcOrd="1" destOrd="0" presId="urn:microsoft.com/office/officeart/2005/8/layout/vList5"/>
    <dgm:cxn modelId="{E6F20446-C1D2-4C39-9D4A-FBEBC0118E17}" type="presParOf" srcId="{5650EA1F-42FC-4ED2-9955-BBD1A6FDF9FF}" destId="{B9D4D79A-5F6F-4902-A75F-EAEFC08D8FD1}" srcOrd="3" destOrd="0" presId="urn:microsoft.com/office/officeart/2005/8/layout/vList5"/>
    <dgm:cxn modelId="{3B50C4F5-3F29-4F1B-94B3-7E2F7CA8402F}" type="presParOf" srcId="{5650EA1F-42FC-4ED2-9955-BBD1A6FDF9FF}" destId="{AF75D316-E1BE-4488-92AA-902E5E142133}" srcOrd="4" destOrd="0" presId="urn:microsoft.com/office/officeart/2005/8/layout/vList5"/>
    <dgm:cxn modelId="{D3D8814A-EFF1-499B-A393-79E622C1F37E}" type="presParOf" srcId="{AF75D316-E1BE-4488-92AA-902E5E142133}" destId="{9F8594B4-A1EE-4C46-8A28-3AB4B77F5AAB}" srcOrd="0" destOrd="0" presId="urn:microsoft.com/office/officeart/2005/8/layout/vList5"/>
    <dgm:cxn modelId="{2515849E-3E2A-4AB6-BFF2-29103575CA1E}" type="presParOf" srcId="{AF75D316-E1BE-4488-92AA-902E5E142133}" destId="{7E620ADA-AFAC-442A-A096-F339DA9C0794}" srcOrd="1" destOrd="0" presId="urn:microsoft.com/office/officeart/2005/8/layout/vList5"/>
    <dgm:cxn modelId="{C853AD02-63FA-4075-BBC5-9BA9CF2FBFA2}" type="presParOf" srcId="{5650EA1F-42FC-4ED2-9955-BBD1A6FDF9FF}" destId="{274D334F-34FA-446F-9C33-F13990E6E99C}" srcOrd="5" destOrd="0" presId="urn:microsoft.com/office/officeart/2005/8/layout/vList5"/>
    <dgm:cxn modelId="{D417949C-2AAD-4A0C-AE80-1B768C8B2270}" type="presParOf" srcId="{5650EA1F-42FC-4ED2-9955-BBD1A6FDF9FF}" destId="{04B27158-4109-41FE-85CB-06240B4D90AA}" srcOrd="6" destOrd="0" presId="urn:microsoft.com/office/officeart/2005/8/layout/vList5"/>
    <dgm:cxn modelId="{8731CD87-7032-4ABC-8622-5F734ED103DD}" type="presParOf" srcId="{04B27158-4109-41FE-85CB-06240B4D90AA}" destId="{759784DA-43D3-4F23-BDEA-F99A1881C320}" srcOrd="0" destOrd="0" presId="urn:microsoft.com/office/officeart/2005/8/layout/vList5"/>
    <dgm:cxn modelId="{53B59EAD-50A7-47CF-A2C1-0627E545DCF0}" type="presParOf" srcId="{04B27158-4109-41FE-85CB-06240B4D90AA}" destId="{61285E73-30C8-4F3D-99B2-AD3DD6EBE39B}" srcOrd="1" destOrd="0" presId="urn:microsoft.com/office/officeart/2005/8/layout/vList5"/>
    <dgm:cxn modelId="{41AC1574-F72F-4CF5-A32B-61860F95F765}" type="presParOf" srcId="{5650EA1F-42FC-4ED2-9955-BBD1A6FDF9FF}" destId="{5B2E28C2-E174-45AF-97AF-D15D90FF812E}" srcOrd="7" destOrd="0" presId="urn:microsoft.com/office/officeart/2005/8/layout/vList5"/>
    <dgm:cxn modelId="{3DCF4304-424C-481E-8556-50666D2D09EE}" type="presParOf" srcId="{5650EA1F-42FC-4ED2-9955-BBD1A6FDF9FF}" destId="{7C0C4F9C-300A-4C84-ADD0-309973A8CCC1}" srcOrd="8" destOrd="0" presId="urn:microsoft.com/office/officeart/2005/8/layout/vList5"/>
    <dgm:cxn modelId="{B1C4C578-AD0B-4F8A-A2CC-173196B2FA4B}" type="presParOf" srcId="{7C0C4F9C-300A-4C84-ADD0-309973A8CCC1}" destId="{8B2FF0C9-0403-4483-AED9-B2912975FAED}" srcOrd="0" destOrd="0" presId="urn:microsoft.com/office/officeart/2005/8/layout/vList5"/>
    <dgm:cxn modelId="{3508F219-ED60-412A-9D61-34ED8DEE5CEF}" type="presParOf" srcId="{7C0C4F9C-300A-4C84-ADD0-309973A8CCC1}" destId="{F9785B30-37E1-4344-841D-796D0AA323C8}" srcOrd="1" destOrd="0" presId="urn:microsoft.com/office/officeart/2005/8/layout/vList5"/>
    <dgm:cxn modelId="{0E00EF8D-2A77-4BC3-9410-8CD80AE49461}" type="presParOf" srcId="{5650EA1F-42FC-4ED2-9955-BBD1A6FDF9FF}" destId="{73C8B292-8A67-4F67-9B9A-2DA727854573}" srcOrd="9" destOrd="0" presId="urn:microsoft.com/office/officeart/2005/8/layout/vList5"/>
    <dgm:cxn modelId="{F51884E8-CE0C-41B5-959D-DD62872D5F52}" type="presParOf" srcId="{5650EA1F-42FC-4ED2-9955-BBD1A6FDF9FF}" destId="{DE5974F2-E825-4AA9-BE35-6E74B2A36E03}" srcOrd="10" destOrd="0" presId="urn:microsoft.com/office/officeart/2005/8/layout/vList5"/>
    <dgm:cxn modelId="{B855E779-1270-491A-B9E1-3F834D26A1E4}" type="presParOf" srcId="{DE5974F2-E825-4AA9-BE35-6E74B2A36E03}" destId="{643EE202-1DAC-40D7-BB20-E06BC16AB3CE}" srcOrd="0" destOrd="0" presId="urn:microsoft.com/office/officeart/2005/8/layout/vList5"/>
    <dgm:cxn modelId="{247AF3CB-A15C-4DB6-8701-1037F1A12C43}" type="presParOf" srcId="{DE5974F2-E825-4AA9-BE35-6E74B2A36E03}" destId="{A666430A-1547-4EDD-8F29-26F26A1D6CD9}" srcOrd="1" destOrd="0" presId="urn:microsoft.com/office/officeart/2005/8/layout/vList5"/>
    <dgm:cxn modelId="{7B5E5CD0-3F6A-49AF-B2C1-11AE3621B7E5}" type="presParOf" srcId="{5650EA1F-42FC-4ED2-9955-BBD1A6FDF9FF}" destId="{D507C617-12EE-4260-B599-A11CD9060328}" srcOrd="11" destOrd="0" presId="urn:microsoft.com/office/officeart/2005/8/layout/vList5"/>
    <dgm:cxn modelId="{03D07A99-771B-4A9D-93A0-7321C76BA2B6}" type="presParOf" srcId="{5650EA1F-42FC-4ED2-9955-BBD1A6FDF9FF}" destId="{2493B4A7-053A-40CD-A2AC-5FCC59180F08}" srcOrd="12" destOrd="0" presId="urn:microsoft.com/office/officeart/2005/8/layout/vList5"/>
    <dgm:cxn modelId="{37AE4073-1BE0-48C6-A8E8-607EA3618E2E}" type="presParOf" srcId="{2493B4A7-053A-40CD-A2AC-5FCC59180F08}" destId="{5EF1943C-5085-4B6B-A96B-F30F76F157F4}" srcOrd="0" destOrd="0" presId="urn:microsoft.com/office/officeart/2005/8/layout/vList5"/>
    <dgm:cxn modelId="{9F5B3702-09C5-4609-836F-5B9EDEF17136}" type="presParOf" srcId="{2493B4A7-053A-40CD-A2AC-5FCC59180F08}" destId="{A02D332C-4DBC-4DCD-AAB5-FD8662E1A9C9}" srcOrd="1" destOrd="0" presId="urn:microsoft.com/office/officeart/2005/8/layout/vList5"/>
    <dgm:cxn modelId="{5FF28312-A592-4D93-903C-BB91934AA334}" type="presParOf" srcId="{5650EA1F-42FC-4ED2-9955-BBD1A6FDF9FF}" destId="{4C3ADC0B-2B72-4785-AA1A-4EEE34DDD67E}" srcOrd="13" destOrd="0" presId="urn:microsoft.com/office/officeart/2005/8/layout/vList5"/>
    <dgm:cxn modelId="{64EA997B-1F9E-48FD-9C60-42860841B415}" type="presParOf" srcId="{5650EA1F-42FC-4ED2-9955-BBD1A6FDF9FF}" destId="{9DE0E47D-139A-4549-92A1-1CCF89AFBDB8}" srcOrd="14" destOrd="0" presId="urn:microsoft.com/office/officeart/2005/8/layout/vList5"/>
    <dgm:cxn modelId="{552D204C-DF04-4A12-BE16-B787ADBF5C7E}" type="presParOf" srcId="{9DE0E47D-139A-4549-92A1-1CCF89AFBDB8}" destId="{5617F597-3CCC-4D1E-B116-D617765B69BE}" srcOrd="0" destOrd="0" presId="urn:microsoft.com/office/officeart/2005/8/layout/vList5"/>
    <dgm:cxn modelId="{EB0E0358-E2DD-4115-9D15-3921A5E98F28}" type="presParOf" srcId="{9DE0E47D-139A-4549-92A1-1CCF89AFBDB8}" destId="{730AF288-C7C3-49A6-95FE-C8FA8A8136C9}" srcOrd="1" destOrd="0" presId="urn:microsoft.com/office/officeart/2005/8/layout/vList5"/>
    <dgm:cxn modelId="{7E2B52F6-C3BE-468A-A6F5-A046B2E4FD19}" type="presParOf" srcId="{5650EA1F-42FC-4ED2-9955-BBD1A6FDF9FF}" destId="{C0A5677C-2640-46EE-9DEE-8C3807468EE5}" srcOrd="15" destOrd="0" presId="urn:microsoft.com/office/officeart/2005/8/layout/vList5"/>
    <dgm:cxn modelId="{C783315C-D68A-40D2-BEF8-3A912B31086F}" type="presParOf" srcId="{5650EA1F-42FC-4ED2-9955-BBD1A6FDF9FF}" destId="{845E8A6C-D819-4979-8EF8-4F40366C97D1}" srcOrd="16" destOrd="0" presId="urn:microsoft.com/office/officeart/2005/8/layout/vList5"/>
    <dgm:cxn modelId="{CB6AD365-5E49-4743-8727-45D372A70712}" type="presParOf" srcId="{845E8A6C-D819-4979-8EF8-4F40366C97D1}" destId="{B1DD9271-C592-4A83-9CB7-18923AB1D987}" srcOrd="0" destOrd="0" presId="urn:microsoft.com/office/officeart/2005/8/layout/vList5"/>
    <dgm:cxn modelId="{4D8EB4CB-D5DC-45A4-AA8D-821D0A738D79}" type="presParOf" srcId="{845E8A6C-D819-4979-8EF8-4F40366C97D1}" destId="{43089BCD-E081-4DCE-803E-383086A8E85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869D50-B46D-4059-91D8-1B96CF190205}" type="doc">
      <dgm:prSet loTypeId="urn:microsoft.com/office/officeart/2005/8/layout/chevron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7426142-7873-401E-808E-8682EE6E3BE2}">
      <dgm:prSet phldrT="[Text]" phldr="1"/>
      <dgm:spPr/>
      <dgm:t>
        <a:bodyPr/>
        <a:lstStyle/>
        <a:p>
          <a:endParaRPr lang="en-US" dirty="0"/>
        </a:p>
      </dgm:t>
    </dgm:pt>
    <dgm:pt modelId="{90563635-E8E7-4E11-92BC-412952A9774A}" type="parTrans" cxnId="{770F0B50-15EA-4AD5-A3E7-B895D746A40A}">
      <dgm:prSet/>
      <dgm:spPr/>
      <dgm:t>
        <a:bodyPr/>
        <a:lstStyle/>
        <a:p>
          <a:endParaRPr lang="en-US"/>
        </a:p>
      </dgm:t>
    </dgm:pt>
    <dgm:pt modelId="{CC7CF7E7-F7C0-47AB-9BA7-73AA65883EE4}" type="sibTrans" cxnId="{770F0B50-15EA-4AD5-A3E7-B895D746A40A}">
      <dgm:prSet/>
      <dgm:spPr/>
      <dgm:t>
        <a:bodyPr/>
        <a:lstStyle/>
        <a:p>
          <a:endParaRPr lang="en-US"/>
        </a:p>
      </dgm:t>
    </dgm:pt>
    <dgm:pt modelId="{A16591AD-CD96-4735-8F8A-4125A73ABD9C}">
      <dgm:prSet phldrT="[Text]"/>
      <dgm:spPr/>
      <dgm:t>
        <a:bodyPr/>
        <a:lstStyle/>
        <a:p>
          <a:r>
            <a:rPr lang="en-US" dirty="0" smtClean="0"/>
            <a:t>Define “Community”</a:t>
          </a:r>
          <a:endParaRPr lang="en-US" dirty="0"/>
        </a:p>
      </dgm:t>
    </dgm:pt>
    <dgm:pt modelId="{D6B2A1FE-D7E4-4182-A63C-AC4B6D117FB0}" type="parTrans" cxnId="{8B797017-FF99-4FF4-A680-E0A142104FBB}">
      <dgm:prSet/>
      <dgm:spPr/>
      <dgm:t>
        <a:bodyPr/>
        <a:lstStyle/>
        <a:p>
          <a:endParaRPr lang="en-US"/>
        </a:p>
      </dgm:t>
    </dgm:pt>
    <dgm:pt modelId="{9A02DF1F-5F1E-48AB-9E44-F0B3755C2744}" type="sibTrans" cxnId="{8B797017-FF99-4FF4-A680-E0A142104FBB}">
      <dgm:prSet/>
      <dgm:spPr/>
      <dgm:t>
        <a:bodyPr/>
        <a:lstStyle/>
        <a:p>
          <a:endParaRPr lang="en-US"/>
        </a:p>
      </dgm:t>
    </dgm:pt>
    <dgm:pt modelId="{B6EBE923-7FBB-4183-B750-EECDD7F66CE0}">
      <dgm:prSet phldrT="[Text]" phldr="1"/>
      <dgm:spPr/>
      <dgm:t>
        <a:bodyPr/>
        <a:lstStyle/>
        <a:p>
          <a:endParaRPr lang="en-US" dirty="0"/>
        </a:p>
      </dgm:t>
    </dgm:pt>
    <dgm:pt modelId="{DADB636C-4D4F-4592-AC4E-71BBB7059AA4}" type="parTrans" cxnId="{B96E0011-6E50-4F09-91CC-46E20AF90305}">
      <dgm:prSet/>
      <dgm:spPr/>
      <dgm:t>
        <a:bodyPr/>
        <a:lstStyle/>
        <a:p>
          <a:endParaRPr lang="en-US"/>
        </a:p>
      </dgm:t>
    </dgm:pt>
    <dgm:pt modelId="{F2B3014D-06B7-4BC5-98CD-D72036034873}" type="sibTrans" cxnId="{B96E0011-6E50-4F09-91CC-46E20AF90305}">
      <dgm:prSet/>
      <dgm:spPr/>
      <dgm:t>
        <a:bodyPr/>
        <a:lstStyle/>
        <a:p>
          <a:endParaRPr lang="en-US"/>
        </a:p>
      </dgm:t>
    </dgm:pt>
    <dgm:pt modelId="{3BBB36A2-99F1-470D-A067-7A4827DC85EB}">
      <dgm:prSet phldrT="[Text]"/>
      <dgm:spPr/>
      <dgm:t>
        <a:bodyPr/>
        <a:lstStyle/>
        <a:p>
          <a:r>
            <a:rPr lang="en-US" dirty="0" smtClean="0"/>
            <a:t>Conduct Key Respondent Interviews</a:t>
          </a:r>
          <a:endParaRPr lang="en-US" dirty="0"/>
        </a:p>
      </dgm:t>
    </dgm:pt>
    <dgm:pt modelId="{6B418009-3251-4326-9E5A-1085396ADD2F}" type="parTrans" cxnId="{4AFD63AA-AE68-44F3-994D-14CB949AB2B7}">
      <dgm:prSet/>
      <dgm:spPr/>
      <dgm:t>
        <a:bodyPr/>
        <a:lstStyle/>
        <a:p>
          <a:endParaRPr lang="en-US"/>
        </a:p>
      </dgm:t>
    </dgm:pt>
    <dgm:pt modelId="{5863CE38-75CB-4D1D-BC8D-6D50802241D0}" type="sibTrans" cxnId="{4AFD63AA-AE68-44F3-994D-14CB949AB2B7}">
      <dgm:prSet/>
      <dgm:spPr/>
      <dgm:t>
        <a:bodyPr/>
        <a:lstStyle/>
        <a:p>
          <a:endParaRPr lang="en-US"/>
        </a:p>
      </dgm:t>
    </dgm:pt>
    <dgm:pt modelId="{B4BFAA32-6B6E-4BF6-82B0-CB7B19D9766A}">
      <dgm:prSet phldrT="[Text]" phldr="1"/>
      <dgm:spPr/>
      <dgm:t>
        <a:bodyPr/>
        <a:lstStyle/>
        <a:p>
          <a:endParaRPr lang="en-US" dirty="0"/>
        </a:p>
      </dgm:t>
    </dgm:pt>
    <dgm:pt modelId="{300AF82E-BFB1-482A-AB24-0D40E1E419C6}" type="parTrans" cxnId="{C84E9C1F-EE9A-40A8-B133-416D02A200EF}">
      <dgm:prSet/>
      <dgm:spPr/>
      <dgm:t>
        <a:bodyPr/>
        <a:lstStyle/>
        <a:p>
          <a:endParaRPr lang="en-US"/>
        </a:p>
      </dgm:t>
    </dgm:pt>
    <dgm:pt modelId="{8BDD3F4C-CA80-44F3-AE0F-E580F5B8C8B4}" type="sibTrans" cxnId="{C84E9C1F-EE9A-40A8-B133-416D02A200EF}">
      <dgm:prSet/>
      <dgm:spPr/>
      <dgm:t>
        <a:bodyPr/>
        <a:lstStyle/>
        <a:p>
          <a:endParaRPr lang="en-US"/>
        </a:p>
      </dgm:t>
    </dgm:pt>
    <dgm:pt modelId="{8D96CCFD-D1B0-4233-868D-83E6C6924A34}">
      <dgm:prSet phldrT="[Text]"/>
      <dgm:spPr/>
      <dgm:t>
        <a:bodyPr/>
        <a:lstStyle/>
        <a:p>
          <a:r>
            <a:rPr lang="en-US" dirty="0" smtClean="0"/>
            <a:t>Score to determine readiness level</a:t>
          </a:r>
          <a:endParaRPr lang="en-US" dirty="0"/>
        </a:p>
      </dgm:t>
    </dgm:pt>
    <dgm:pt modelId="{7AEBDF9B-6D09-48C4-B28A-337E9FCA82AB}" type="parTrans" cxnId="{16FADF6A-AC9E-41FF-BB3A-90032A4E1DA4}">
      <dgm:prSet/>
      <dgm:spPr/>
      <dgm:t>
        <a:bodyPr/>
        <a:lstStyle/>
        <a:p>
          <a:endParaRPr lang="en-US"/>
        </a:p>
      </dgm:t>
    </dgm:pt>
    <dgm:pt modelId="{0859279A-664C-4F3F-BDD0-FEEFEE15FD36}" type="sibTrans" cxnId="{16FADF6A-AC9E-41FF-BB3A-90032A4E1DA4}">
      <dgm:prSet/>
      <dgm:spPr/>
      <dgm:t>
        <a:bodyPr/>
        <a:lstStyle/>
        <a:p>
          <a:endParaRPr lang="en-US"/>
        </a:p>
      </dgm:t>
    </dgm:pt>
    <dgm:pt modelId="{805FC1EA-3CC3-4087-B2B8-08BEC1AE3A99}">
      <dgm:prSet phldrT="[Text]"/>
      <dgm:spPr/>
      <dgm:t>
        <a:bodyPr/>
        <a:lstStyle/>
        <a:p>
          <a:r>
            <a:rPr lang="en-US" dirty="0" smtClean="0"/>
            <a:t>Develop readiness strategies</a:t>
          </a:r>
          <a:endParaRPr lang="en-US" dirty="0"/>
        </a:p>
      </dgm:t>
    </dgm:pt>
    <dgm:pt modelId="{0DBB0082-9E27-499E-B7AD-65FB85EFB465}" type="parTrans" cxnId="{C32CBB73-2B01-43E4-B08B-7CD27E8D12EF}">
      <dgm:prSet/>
      <dgm:spPr/>
      <dgm:t>
        <a:bodyPr/>
        <a:lstStyle/>
        <a:p>
          <a:endParaRPr lang="en-US"/>
        </a:p>
      </dgm:t>
    </dgm:pt>
    <dgm:pt modelId="{8F2D318C-9E66-4C64-A63B-BC69B6B9BCB6}" type="sibTrans" cxnId="{C32CBB73-2B01-43E4-B08B-7CD27E8D12EF}">
      <dgm:prSet/>
      <dgm:spPr/>
      <dgm:t>
        <a:bodyPr/>
        <a:lstStyle/>
        <a:p>
          <a:endParaRPr lang="en-US"/>
        </a:p>
      </dgm:t>
    </dgm:pt>
    <dgm:pt modelId="{6A891ADE-C6F0-483D-B4C8-6CCAECF80A81}">
      <dgm:prSet phldrT="[Text]"/>
      <dgm:spPr/>
      <dgm:t>
        <a:bodyPr/>
        <a:lstStyle/>
        <a:p>
          <a:endParaRPr lang="en-US" dirty="0"/>
        </a:p>
      </dgm:t>
    </dgm:pt>
    <dgm:pt modelId="{68832DE9-3B2A-4B8F-9501-DDA2B334D396}" type="parTrans" cxnId="{102DE49E-E5CE-4D46-9646-1721BA2B30B2}">
      <dgm:prSet/>
      <dgm:spPr/>
      <dgm:t>
        <a:bodyPr/>
        <a:lstStyle/>
        <a:p>
          <a:endParaRPr lang="en-US"/>
        </a:p>
      </dgm:t>
    </dgm:pt>
    <dgm:pt modelId="{41E1D753-0F30-445F-854E-74B3960581F3}" type="sibTrans" cxnId="{102DE49E-E5CE-4D46-9646-1721BA2B30B2}">
      <dgm:prSet/>
      <dgm:spPr/>
      <dgm:t>
        <a:bodyPr/>
        <a:lstStyle/>
        <a:p>
          <a:endParaRPr lang="en-US"/>
        </a:p>
      </dgm:t>
    </dgm:pt>
    <dgm:pt modelId="{C05A710B-FC2E-4EDB-B414-FEC410817AEF}">
      <dgm:prSet phldrT="[Text]"/>
      <dgm:spPr/>
      <dgm:t>
        <a:bodyPr/>
        <a:lstStyle/>
        <a:p>
          <a:r>
            <a:rPr lang="en-US" dirty="0" smtClean="0"/>
            <a:t>COMMUNITY CHANGE!</a:t>
          </a:r>
          <a:endParaRPr lang="en-US" dirty="0"/>
        </a:p>
      </dgm:t>
    </dgm:pt>
    <dgm:pt modelId="{9C55E337-98AA-463D-A75D-FFDAE2337A46}" type="parTrans" cxnId="{936A5FD3-280C-45E7-9FC4-4BF03D63B3D4}">
      <dgm:prSet/>
      <dgm:spPr/>
      <dgm:t>
        <a:bodyPr/>
        <a:lstStyle/>
        <a:p>
          <a:endParaRPr lang="en-US"/>
        </a:p>
      </dgm:t>
    </dgm:pt>
    <dgm:pt modelId="{4744936D-A4FE-4E2F-A596-805083339A30}" type="sibTrans" cxnId="{936A5FD3-280C-45E7-9FC4-4BF03D63B3D4}">
      <dgm:prSet/>
      <dgm:spPr/>
      <dgm:t>
        <a:bodyPr/>
        <a:lstStyle/>
        <a:p>
          <a:endParaRPr lang="en-US"/>
        </a:p>
      </dgm:t>
    </dgm:pt>
    <dgm:pt modelId="{B5E894D6-195B-439F-BC6D-1C6B28E0D224}">
      <dgm:prSet phldrT="[Text]"/>
      <dgm:spPr/>
      <dgm:t>
        <a:bodyPr/>
        <a:lstStyle/>
        <a:p>
          <a:endParaRPr lang="en-US" dirty="0"/>
        </a:p>
      </dgm:t>
    </dgm:pt>
    <dgm:pt modelId="{2CB585ED-421A-4763-AE4C-897D11D1F0BE}" type="parTrans" cxnId="{8FB8FB57-C9C8-4C8E-A8CE-EFB917D9421D}">
      <dgm:prSet/>
      <dgm:spPr/>
      <dgm:t>
        <a:bodyPr/>
        <a:lstStyle/>
        <a:p>
          <a:endParaRPr lang="en-US"/>
        </a:p>
      </dgm:t>
    </dgm:pt>
    <dgm:pt modelId="{C5B175B6-6288-49F8-8D57-4E98BAF7F2FA}" type="sibTrans" cxnId="{8FB8FB57-C9C8-4C8E-A8CE-EFB917D9421D}">
      <dgm:prSet/>
      <dgm:spPr/>
      <dgm:t>
        <a:bodyPr/>
        <a:lstStyle/>
        <a:p>
          <a:endParaRPr lang="en-US"/>
        </a:p>
      </dgm:t>
    </dgm:pt>
    <dgm:pt modelId="{62E92F7C-1115-47FD-BEA0-23CB3E9E2DEA}" type="pres">
      <dgm:prSet presAssocID="{53869D50-B46D-4059-91D8-1B96CF19020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A83539-98E3-4FAB-A664-2F5F85F61B25}" type="pres">
      <dgm:prSet presAssocID="{B7426142-7873-401E-808E-8682EE6E3BE2}" presName="composite" presStyleCnt="0"/>
      <dgm:spPr/>
    </dgm:pt>
    <dgm:pt modelId="{EE23557F-B41B-4C8B-AAF7-0AA8F9DD8B57}" type="pres">
      <dgm:prSet presAssocID="{B7426142-7873-401E-808E-8682EE6E3BE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A3FD7-95A3-4EF4-88C3-D3692B5AB111}" type="pres">
      <dgm:prSet presAssocID="{B7426142-7873-401E-808E-8682EE6E3BE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851D2-5D31-44A7-A0FA-B5C237AF74A6}" type="pres">
      <dgm:prSet presAssocID="{CC7CF7E7-F7C0-47AB-9BA7-73AA65883EE4}" presName="sp" presStyleCnt="0"/>
      <dgm:spPr/>
    </dgm:pt>
    <dgm:pt modelId="{936F3D6F-76FA-4AD6-87A1-1A876A46244D}" type="pres">
      <dgm:prSet presAssocID="{B6EBE923-7FBB-4183-B750-EECDD7F66CE0}" presName="composite" presStyleCnt="0"/>
      <dgm:spPr/>
    </dgm:pt>
    <dgm:pt modelId="{9603A601-CA25-47AD-9FF5-B6709970EC51}" type="pres">
      <dgm:prSet presAssocID="{B6EBE923-7FBB-4183-B750-EECDD7F66CE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125C98-C736-4FBE-90D2-3EB52BE06EFB}" type="pres">
      <dgm:prSet presAssocID="{B6EBE923-7FBB-4183-B750-EECDD7F66CE0}" presName="descendantText" presStyleLbl="alignAcc1" presStyleIdx="1" presStyleCnt="5" custLinFactNeighborX="7182" custLinFactNeighborY="8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48449-2304-476D-9764-CAEE1075EF4B}" type="pres">
      <dgm:prSet presAssocID="{F2B3014D-06B7-4BC5-98CD-D72036034873}" presName="sp" presStyleCnt="0"/>
      <dgm:spPr/>
    </dgm:pt>
    <dgm:pt modelId="{E1E61F2A-F956-4027-A141-8A3B293D271D}" type="pres">
      <dgm:prSet presAssocID="{B4BFAA32-6B6E-4BF6-82B0-CB7B19D9766A}" presName="composite" presStyleCnt="0"/>
      <dgm:spPr/>
    </dgm:pt>
    <dgm:pt modelId="{DC6E87C4-618E-4B9D-80FF-77D2C6963EA0}" type="pres">
      <dgm:prSet presAssocID="{B4BFAA32-6B6E-4BF6-82B0-CB7B19D9766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DDA75-5816-43E6-9CA3-AB054FC9B085}" type="pres">
      <dgm:prSet presAssocID="{B4BFAA32-6B6E-4BF6-82B0-CB7B19D9766A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EC3F2-F983-4198-BBE1-20FC93F3F9EA}" type="pres">
      <dgm:prSet presAssocID="{8BDD3F4C-CA80-44F3-AE0F-E580F5B8C8B4}" presName="sp" presStyleCnt="0"/>
      <dgm:spPr/>
    </dgm:pt>
    <dgm:pt modelId="{9F50EB60-0BA8-4743-BC04-6B7B64141DB5}" type="pres">
      <dgm:prSet presAssocID="{6A891ADE-C6F0-483D-B4C8-6CCAECF80A81}" presName="composite" presStyleCnt="0"/>
      <dgm:spPr/>
    </dgm:pt>
    <dgm:pt modelId="{A3062022-6E80-46B8-A87D-D3A6711FF1D5}" type="pres">
      <dgm:prSet presAssocID="{6A891ADE-C6F0-483D-B4C8-6CCAECF80A8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2D94E-014F-42E4-8995-5B762CDF705A}" type="pres">
      <dgm:prSet presAssocID="{6A891ADE-C6F0-483D-B4C8-6CCAECF80A8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0321A-8283-411D-B6CC-371BA37F4A24}" type="pres">
      <dgm:prSet presAssocID="{41E1D753-0F30-445F-854E-74B3960581F3}" presName="sp" presStyleCnt="0"/>
      <dgm:spPr/>
    </dgm:pt>
    <dgm:pt modelId="{732F45D2-B675-4412-AFCA-4365FD825437}" type="pres">
      <dgm:prSet presAssocID="{B5E894D6-195B-439F-BC6D-1C6B28E0D224}" presName="composite" presStyleCnt="0"/>
      <dgm:spPr/>
    </dgm:pt>
    <dgm:pt modelId="{48423DC1-EBFE-46F5-8A78-17350D670977}" type="pres">
      <dgm:prSet presAssocID="{B5E894D6-195B-439F-BC6D-1C6B28E0D22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FEF96-21EF-436D-9FC1-66B694D65950}" type="pres">
      <dgm:prSet presAssocID="{B5E894D6-195B-439F-BC6D-1C6B28E0D22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6A5FD3-280C-45E7-9FC4-4BF03D63B3D4}" srcId="{B5E894D6-195B-439F-BC6D-1C6B28E0D224}" destId="{C05A710B-FC2E-4EDB-B414-FEC410817AEF}" srcOrd="0" destOrd="0" parTransId="{9C55E337-98AA-463D-A75D-FFDAE2337A46}" sibTransId="{4744936D-A4FE-4E2F-A596-805083339A30}"/>
    <dgm:cxn modelId="{38C5CB6E-3C37-4D23-8ECF-6E02F3831D7C}" type="presOf" srcId="{B5E894D6-195B-439F-BC6D-1C6B28E0D224}" destId="{48423DC1-EBFE-46F5-8A78-17350D670977}" srcOrd="0" destOrd="0" presId="urn:microsoft.com/office/officeart/2005/8/layout/chevron2"/>
    <dgm:cxn modelId="{4AFD63AA-AE68-44F3-994D-14CB949AB2B7}" srcId="{B6EBE923-7FBB-4183-B750-EECDD7F66CE0}" destId="{3BBB36A2-99F1-470D-A067-7A4827DC85EB}" srcOrd="0" destOrd="0" parTransId="{6B418009-3251-4326-9E5A-1085396ADD2F}" sibTransId="{5863CE38-75CB-4D1D-BC8D-6D50802241D0}"/>
    <dgm:cxn modelId="{B96E0011-6E50-4F09-91CC-46E20AF90305}" srcId="{53869D50-B46D-4059-91D8-1B96CF190205}" destId="{B6EBE923-7FBB-4183-B750-EECDD7F66CE0}" srcOrd="1" destOrd="0" parTransId="{DADB636C-4D4F-4592-AC4E-71BBB7059AA4}" sibTransId="{F2B3014D-06B7-4BC5-98CD-D72036034873}"/>
    <dgm:cxn modelId="{62E30C53-D77C-4171-BCCE-9DD8DEF0CBAE}" type="presOf" srcId="{C05A710B-FC2E-4EDB-B414-FEC410817AEF}" destId="{46CFEF96-21EF-436D-9FC1-66B694D65950}" srcOrd="0" destOrd="0" presId="urn:microsoft.com/office/officeart/2005/8/layout/chevron2"/>
    <dgm:cxn modelId="{16FADF6A-AC9E-41FF-BB3A-90032A4E1DA4}" srcId="{B4BFAA32-6B6E-4BF6-82B0-CB7B19D9766A}" destId="{8D96CCFD-D1B0-4233-868D-83E6C6924A34}" srcOrd="0" destOrd="0" parTransId="{7AEBDF9B-6D09-48C4-B28A-337E9FCA82AB}" sibTransId="{0859279A-664C-4F3F-BDD0-FEEFEE15FD36}"/>
    <dgm:cxn modelId="{E32B3178-0B6E-478E-9878-8BC31B550078}" type="presOf" srcId="{B4BFAA32-6B6E-4BF6-82B0-CB7B19D9766A}" destId="{DC6E87C4-618E-4B9D-80FF-77D2C6963EA0}" srcOrd="0" destOrd="0" presId="urn:microsoft.com/office/officeart/2005/8/layout/chevron2"/>
    <dgm:cxn modelId="{102DE49E-E5CE-4D46-9646-1721BA2B30B2}" srcId="{53869D50-B46D-4059-91D8-1B96CF190205}" destId="{6A891ADE-C6F0-483D-B4C8-6CCAECF80A81}" srcOrd="3" destOrd="0" parTransId="{68832DE9-3B2A-4B8F-9501-DDA2B334D396}" sibTransId="{41E1D753-0F30-445F-854E-74B3960581F3}"/>
    <dgm:cxn modelId="{C1891262-FFA7-407B-AECC-7F61A587CC38}" type="presOf" srcId="{B6EBE923-7FBB-4183-B750-EECDD7F66CE0}" destId="{9603A601-CA25-47AD-9FF5-B6709970EC51}" srcOrd="0" destOrd="0" presId="urn:microsoft.com/office/officeart/2005/8/layout/chevron2"/>
    <dgm:cxn modelId="{C84E9C1F-EE9A-40A8-B133-416D02A200EF}" srcId="{53869D50-B46D-4059-91D8-1B96CF190205}" destId="{B4BFAA32-6B6E-4BF6-82B0-CB7B19D9766A}" srcOrd="2" destOrd="0" parTransId="{300AF82E-BFB1-482A-AB24-0D40E1E419C6}" sibTransId="{8BDD3F4C-CA80-44F3-AE0F-E580F5B8C8B4}"/>
    <dgm:cxn modelId="{C9A46BC8-3752-4B66-949E-49A43E451556}" type="presOf" srcId="{3BBB36A2-99F1-470D-A067-7A4827DC85EB}" destId="{C5125C98-C736-4FBE-90D2-3EB52BE06EFB}" srcOrd="0" destOrd="0" presId="urn:microsoft.com/office/officeart/2005/8/layout/chevron2"/>
    <dgm:cxn modelId="{770F0B50-15EA-4AD5-A3E7-B895D746A40A}" srcId="{53869D50-B46D-4059-91D8-1B96CF190205}" destId="{B7426142-7873-401E-808E-8682EE6E3BE2}" srcOrd="0" destOrd="0" parTransId="{90563635-E8E7-4E11-92BC-412952A9774A}" sibTransId="{CC7CF7E7-F7C0-47AB-9BA7-73AA65883EE4}"/>
    <dgm:cxn modelId="{2A713F7B-282F-40E7-8D3C-33A62A6B3C07}" type="presOf" srcId="{B7426142-7873-401E-808E-8682EE6E3BE2}" destId="{EE23557F-B41B-4C8B-AAF7-0AA8F9DD8B57}" srcOrd="0" destOrd="0" presId="urn:microsoft.com/office/officeart/2005/8/layout/chevron2"/>
    <dgm:cxn modelId="{C4B8B3E6-29A1-4903-9720-2F520AEB177D}" type="presOf" srcId="{A16591AD-CD96-4735-8F8A-4125A73ABD9C}" destId="{050A3FD7-95A3-4EF4-88C3-D3692B5AB111}" srcOrd="0" destOrd="0" presId="urn:microsoft.com/office/officeart/2005/8/layout/chevron2"/>
    <dgm:cxn modelId="{E423A33F-15AC-4481-85B9-34B1FE15B2A0}" type="presOf" srcId="{8D96CCFD-D1B0-4233-868D-83E6C6924A34}" destId="{707DDA75-5816-43E6-9CA3-AB054FC9B085}" srcOrd="0" destOrd="0" presId="urn:microsoft.com/office/officeart/2005/8/layout/chevron2"/>
    <dgm:cxn modelId="{8B797017-FF99-4FF4-A680-E0A142104FBB}" srcId="{B7426142-7873-401E-808E-8682EE6E3BE2}" destId="{A16591AD-CD96-4735-8F8A-4125A73ABD9C}" srcOrd="0" destOrd="0" parTransId="{D6B2A1FE-D7E4-4182-A63C-AC4B6D117FB0}" sibTransId="{9A02DF1F-5F1E-48AB-9E44-F0B3755C2744}"/>
    <dgm:cxn modelId="{1921C43E-4FA1-4A13-87AE-A662F722A9EE}" type="presOf" srcId="{6A891ADE-C6F0-483D-B4C8-6CCAECF80A81}" destId="{A3062022-6E80-46B8-A87D-D3A6711FF1D5}" srcOrd="0" destOrd="0" presId="urn:microsoft.com/office/officeart/2005/8/layout/chevron2"/>
    <dgm:cxn modelId="{C32CBB73-2B01-43E4-B08B-7CD27E8D12EF}" srcId="{6A891ADE-C6F0-483D-B4C8-6CCAECF80A81}" destId="{805FC1EA-3CC3-4087-B2B8-08BEC1AE3A99}" srcOrd="0" destOrd="0" parTransId="{0DBB0082-9E27-499E-B7AD-65FB85EFB465}" sibTransId="{8F2D318C-9E66-4C64-A63B-BC69B6B9BCB6}"/>
    <dgm:cxn modelId="{8FB8FB57-C9C8-4C8E-A8CE-EFB917D9421D}" srcId="{53869D50-B46D-4059-91D8-1B96CF190205}" destId="{B5E894D6-195B-439F-BC6D-1C6B28E0D224}" srcOrd="4" destOrd="0" parTransId="{2CB585ED-421A-4763-AE4C-897D11D1F0BE}" sibTransId="{C5B175B6-6288-49F8-8D57-4E98BAF7F2FA}"/>
    <dgm:cxn modelId="{278AD6B7-D02E-41C6-A0D2-A5F1A432B93A}" type="presOf" srcId="{805FC1EA-3CC3-4087-B2B8-08BEC1AE3A99}" destId="{0962D94E-014F-42E4-8995-5B762CDF705A}" srcOrd="0" destOrd="0" presId="urn:microsoft.com/office/officeart/2005/8/layout/chevron2"/>
    <dgm:cxn modelId="{39CF866B-E64D-4DD1-97F6-FBA56CA649CC}" type="presOf" srcId="{53869D50-B46D-4059-91D8-1B96CF190205}" destId="{62E92F7C-1115-47FD-BEA0-23CB3E9E2DEA}" srcOrd="0" destOrd="0" presId="urn:microsoft.com/office/officeart/2005/8/layout/chevron2"/>
    <dgm:cxn modelId="{38E9309B-B2AE-41A5-B804-AD0490F58D8E}" type="presParOf" srcId="{62E92F7C-1115-47FD-BEA0-23CB3E9E2DEA}" destId="{97A83539-98E3-4FAB-A664-2F5F85F61B25}" srcOrd="0" destOrd="0" presId="urn:microsoft.com/office/officeart/2005/8/layout/chevron2"/>
    <dgm:cxn modelId="{81243550-2946-4F7D-B282-10A458EDD3E4}" type="presParOf" srcId="{97A83539-98E3-4FAB-A664-2F5F85F61B25}" destId="{EE23557F-B41B-4C8B-AAF7-0AA8F9DD8B57}" srcOrd="0" destOrd="0" presId="urn:microsoft.com/office/officeart/2005/8/layout/chevron2"/>
    <dgm:cxn modelId="{A5E21633-E1CA-4BE3-8E7F-71C7ABD21A0E}" type="presParOf" srcId="{97A83539-98E3-4FAB-A664-2F5F85F61B25}" destId="{050A3FD7-95A3-4EF4-88C3-D3692B5AB111}" srcOrd="1" destOrd="0" presId="urn:microsoft.com/office/officeart/2005/8/layout/chevron2"/>
    <dgm:cxn modelId="{64276A51-9E8C-4AF3-8184-D64B0B2D6E2A}" type="presParOf" srcId="{62E92F7C-1115-47FD-BEA0-23CB3E9E2DEA}" destId="{E9C851D2-5D31-44A7-A0FA-B5C237AF74A6}" srcOrd="1" destOrd="0" presId="urn:microsoft.com/office/officeart/2005/8/layout/chevron2"/>
    <dgm:cxn modelId="{116520D9-A396-4AB7-81B0-6453112AD2F8}" type="presParOf" srcId="{62E92F7C-1115-47FD-BEA0-23CB3E9E2DEA}" destId="{936F3D6F-76FA-4AD6-87A1-1A876A46244D}" srcOrd="2" destOrd="0" presId="urn:microsoft.com/office/officeart/2005/8/layout/chevron2"/>
    <dgm:cxn modelId="{F040282F-A00F-4DE4-A9A5-C729D3A0B486}" type="presParOf" srcId="{936F3D6F-76FA-4AD6-87A1-1A876A46244D}" destId="{9603A601-CA25-47AD-9FF5-B6709970EC51}" srcOrd="0" destOrd="0" presId="urn:microsoft.com/office/officeart/2005/8/layout/chevron2"/>
    <dgm:cxn modelId="{9B21C9F3-D7E0-4390-97F0-A2064D4271D3}" type="presParOf" srcId="{936F3D6F-76FA-4AD6-87A1-1A876A46244D}" destId="{C5125C98-C736-4FBE-90D2-3EB52BE06EFB}" srcOrd="1" destOrd="0" presId="urn:microsoft.com/office/officeart/2005/8/layout/chevron2"/>
    <dgm:cxn modelId="{2F628BA4-62AE-4808-BB44-5FD3C4754FF5}" type="presParOf" srcId="{62E92F7C-1115-47FD-BEA0-23CB3E9E2DEA}" destId="{DB948449-2304-476D-9764-CAEE1075EF4B}" srcOrd="3" destOrd="0" presId="urn:microsoft.com/office/officeart/2005/8/layout/chevron2"/>
    <dgm:cxn modelId="{BC5D613F-9BE5-4B61-BC58-C7BABEADA3E5}" type="presParOf" srcId="{62E92F7C-1115-47FD-BEA0-23CB3E9E2DEA}" destId="{E1E61F2A-F956-4027-A141-8A3B293D271D}" srcOrd="4" destOrd="0" presId="urn:microsoft.com/office/officeart/2005/8/layout/chevron2"/>
    <dgm:cxn modelId="{ADC57677-AE31-46FB-96A8-1A4B51A6E29F}" type="presParOf" srcId="{E1E61F2A-F956-4027-A141-8A3B293D271D}" destId="{DC6E87C4-618E-4B9D-80FF-77D2C6963EA0}" srcOrd="0" destOrd="0" presId="urn:microsoft.com/office/officeart/2005/8/layout/chevron2"/>
    <dgm:cxn modelId="{B542CDE2-E071-4837-BB13-EE16CC9DED55}" type="presParOf" srcId="{E1E61F2A-F956-4027-A141-8A3B293D271D}" destId="{707DDA75-5816-43E6-9CA3-AB054FC9B085}" srcOrd="1" destOrd="0" presId="urn:microsoft.com/office/officeart/2005/8/layout/chevron2"/>
    <dgm:cxn modelId="{4182F316-57E5-416E-8AA8-F9FBDA350A9D}" type="presParOf" srcId="{62E92F7C-1115-47FD-BEA0-23CB3E9E2DEA}" destId="{C08EC3F2-F983-4198-BBE1-20FC93F3F9EA}" srcOrd="5" destOrd="0" presId="urn:microsoft.com/office/officeart/2005/8/layout/chevron2"/>
    <dgm:cxn modelId="{FE89A0F9-0920-44D5-A189-15A4B39CFBE7}" type="presParOf" srcId="{62E92F7C-1115-47FD-BEA0-23CB3E9E2DEA}" destId="{9F50EB60-0BA8-4743-BC04-6B7B64141DB5}" srcOrd="6" destOrd="0" presId="urn:microsoft.com/office/officeart/2005/8/layout/chevron2"/>
    <dgm:cxn modelId="{734DE60A-A3B3-4712-8B92-F6A248425F92}" type="presParOf" srcId="{9F50EB60-0BA8-4743-BC04-6B7B64141DB5}" destId="{A3062022-6E80-46B8-A87D-D3A6711FF1D5}" srcOrd="0" destOrd="0" presId="urn:microsoft.com/office/officeart/2005/8/layout/chevron2"/>
    <dgm:cxn modelId="{34B9A6F8-477B-487B-AEAF-D4884EB7A271}" type="presParOf" srcId="{9F50EB60-0BA8-4743-BC04-6B7B64141DB5}" destId="{0962D94E-014F-42E4-8995-5B762CDF705A}" srcOrd="1" destOrd="0" presId="urn:microsoft.com/office/officeart/2005/8/layout/chevron2"/>
    <dgm:cxn modelId="{D781DB57-0EDD-42D3-9E3B-5491447B896C}" type="presParOf" srcId="{62E92F7C-1115-47FD-BEA0-23CB3E9E2DEA}" destId="{0860321A-8283-411D-B6CC-371BA37F4A24}" srcOrd="7" destOrd="0" presId="urn:microsoft.com/office/officeart/2005/8/layout/chevron2"/>
    <dgm:cxn modelId="{61A46C21-68A5-4D59-8651-17241BFC19E8}" type="presParOf" srcId="{62E92F7C-1115-47FD-BEA0-23CB3E9E2DEA}" destId="{732F45D2-B675-4412-AFCA-4365FD825437}" srcOrd="8" destOrd="0" presId="urn:microsoft.com/office/officeart/2005/8/layout/chevron2"/>
    <dgm:cxn modelId="{62A49303-8C39-4F28-B538-F4F92ADD284E}" type="presParOf" srcId="{732F45D2-B675-4412-AFCA-4365FD825437}" destId="{48423DC1-EBFE-46F5-8A78-17350D670977}" srcOrd="0" destOrd="0" presId="urn:microsoft.com/office/officeart/2005/8/layout/chevron2"/>
    <dgm:cxn modelId="{F755BAC7-C332-4A52-BAC3-59C1B72C52EC}" type="presParOf" srcId="{732F45D2-B675-4412-AFCA-4365FD825437}" destId="{46CFEF96-21EF-436D-9FC1-66B694D6595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3AD2AF-0F72-428A-B2A1-FFABBE829CC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9071490-F22A-43A7-A883-1883CBA8BDE4}">
      <dgm:prSet phldrT="[Text]"/>
      <dgm:spPr/>
      <dgm:t>
        <a:bodyPr/>
        <a:lstStyle/>
        <a:p>
          <a:r>
            <a:rPr lang="en-US" dirty="0" smtClean="0"/>
            <a:t>Inform</a:t>
          </a:r>
          <a:endParaRPr lang="en-US" dirty="0"/>
        </a:p>
      </dgm:t>
    </dgm:pt>
    <dgm:pt modelId="{8571A410-FD0C-49B0-8957-0FCE9714E161}" type="parTrans" cxnId="{7100A833-95A6-4CF9-A689-BA7C509B4ACD}">
      <dgm:prSet/>
      <dgm:spPr/>
      <dgm:t>
        <a:bodyPr/>
        <a:lstStyle/>
        <a:p>
          <a:endParaRPr lang="en-US"/>
        </a:p>
      </dgm:t>
    </dgm:pt>
    <dgm:pt modelId="{EE2595EC-8016-4AA9-839A-DF53D940B191}" type="sibTrans" cxnId="{7100A833-95A6-4CF9-A689-BA7C509B4ACD}">
      <dgm:prSet/>
      <dgm:spPr/>
      <dgm:t>
        <a:bodyPr/>
        <a:lstStyle/>
        <a:p>
          <a:endParaRPr lang="en-US"/>
        </a:p>
      </dgm:t>
    </dgm:pt>
    <dgm:pt modelId="{9F18E8AC-70BC-4E48-9B49-6DE0976F6675}">
      <dgm:prSet phldrT="[Text]"/>
      <dgm:spPr/>
      <dgm:t>
        <a:bodyPr/>
        <a:lstStyle/>
        <a:p>
          <a:r>
            <a:rPr lang="en-US" dirty="0" smtClean="0"/>
            <a:t>Consult</a:t>
          </a:r>
          <a:endParaRPr lang="en-US" dirty="0"/>
        </a:p>
      </dgm:t>
    </dgm:pt>
    <dgm:pt modelId="{9740EC34-8BFB-4BAB-A9A5-1D11C29F8D3F}" type="parTrans" cxnId="{794884C7-0191-4D48-B710-AF45760948F2}">
      <dgm:prSet/>
      <dgm:spPr/>
      <dgm:t>
        <a:bodyPr/>
        <a:lstStyle/>
        <a:p>
          <a:endParaRPr lang="en-US"/>
        </a:p>
      </dgm:t>
    </dgm:pt>
    <dgm:pt modelId="{DF87BF46-7BED-4869-85AC-F18BF4E53841}" type="sibTrans" cxnId="{794884C7-0191-4D48-B710-AF45760948F2}">
      <dgm:prSet/>
      <dgm:spPr/>
      <dgm:t>
        <a:bodyPr/>
        <a:lstStyle/>
        <a:p>
          <a:endParaRPr lang="en-US"/>
        </a:p>
      </dgm:t>
    </dgm:pt>
    <dgm:pt modelId="{1BA1F34D-21EA-4219-BB8D-6EA77CBD0849}">
      <dgm:prSet phldrT="[Text]"/>
      <dgm:spPr/>
      <dgm:t>
        <a:bodyPr/>
        <a:lstStyle/>
        <a:p>
          <a:r>
            <a:rPr lang="en-US" dirty="0" smtClean="0"/>
            <a:t>Involve</a:t>
          </a:r>
          <a:endParaRPr lang="en-US" dirty="0"/>
        </a:p>
      </dgm:t>
    </dgm:pt>
    <dgm:pt modelId="{B4262ABF-8D0D-498B-93E6-9BF9E29D9E16}" type="parTrans" cxnId="{CB3F7F07-BC3E-42AF-A1BE-5448F26181CD}">
      <dgm:prSet/>
      <dgm:spPr/>
      <dgm:t>
        <a:bodyPr/>
        <a:lstStyle/>
        <a:p>
          <a:endParaRPr lang="en-US"/>
        </a:p>
      </dgm:t>
    </dgm:pt>
    <dgm:pt modelId="{EC2947BF-2291-4B1B-988E-FF35EC46A1A5}" type="sibTrans" cxnId="{CB3F7F07-BC3E-42AF-A1BE-5448F26181CD}">
      <dgm:prSet/>
      <dgm:spPr/>
      <dgm:t>
        <a:bodyPr/>
        <a:lstStyle/>
        <a:p>
          <a:endParaRPr lang="en-US"/>
        </a:p>
      </dgm:t>
    </dgm:pt>
    <dgm:pt modelId="{0C09BA1D-9F10-44E1-B741-687D4C679769}">
      <dgm:prSet phldrT="[Text]"/>
      <dgm:spPr/>
      <dgm:t>
        <a:bodyPr/>
        <a:lstStyle/>
        <a:p>
          <a:r>
            <a:rPr lang="en-US" dirty="0" smtClean="0"/>
            <a:t>Collaborate</a:t>
          </a:r>
          <a:endParaRPr lang="en-US" dirty="0"/>
        </a:p>
      </dgm:t>
    </dgm:pt>
    <dgm:pt modelId="{7F35EAD7-A9B9-4A5C-9DF7-C94CDF8D3D53}" type="parTrans" cxnId="{5ABF95C3-6FAE-4026-8F57-FE65178AA3BD}">
      <dgm:prSet/>
      <dgm:spPr/>
      <dgm:t>
        <a:bodyPr/>
        <a:lstStyle/>
        <a:p>
          <a:endParaRPr lang="en-US"/>
        </a:p>
      </dgm:t>
    </dgm:pt>
    <dgm:pt modelId="{4E55E213-B75D-4590-AD93-AFABE56E7782}" type="sibTrans" cxnId="{5ABF95C3-6FAE-4026-8F57-FE65178AA3BD}">
      <dgm:prSet/>
      <dgm:spPr/>
      <dgm:t>
        <a:bodyPr/>
        <a:lstStyle/>
        <a:p>
          <a:endParaRPr lang="en-US"/>
        </a:p>
      </dgm:t>
    </dgm:pt>
    <dgm:pt modelId="{90831473-FE44-42FA-9546-78943242610B}">
      <dgm:prSet phldrT="[Text]"/>
      <dgm:spPr/>
      <dgm:t>
        <a:bodyPr/>
        <a:lstStyle/>
        <a:p>
          <a:r>
            <a:rPr lang="en-US" dirty="0" smtClean="0"/>
            <a:t>Empower</a:t>
          </a:r>
          <a:endParaRPr lang="en-US" dirty="0"/>
        </a:p>
      </dgm:t>
    </dgm:pt>
    <dgm:pt modelId="{38809ABF-050A-468E-9365-BB6E0BA6B6B6}" type="parTrans" cxnId="{29353700-118E-4E74-B37F-5788B67E367F}">
      <dgm:prSet/>
      <dgm:spPr/>
      <dgm:t>
        <a:bodyPr/>
        <a:lstStyle/>
        <a:p>
          <a:endParaRPr lang="en-US"/>
        </a:p>
      </dgm:t>
    </dgm:pt>
    <dgm:pt modelId="{53805199-102E-4516-AD63-30A51FA8A28E}" type="sibTrans" cxnId="{29353700-118E-4E74-B37F-5788B67E367F}">
      <dgm:prSet/>
      <dgm:spPr/>
      <dgm:t>
        <a:bodyPr/>
        <a:lstStyle/>
        <a:p>
          <a:endParaRPr lang="en-US"/>
        </a:p>
      </dgm:t>
    </dgm:pt>
    <dgm:pt modelId="{144D746C-35EB-491F-9A98-25DB80D4A2D3}" type="pres">
      <dgm:prSet presAssocID="{A63AD2AF-0F72-428A-B2A1-FFABBE829CC5}" presName="CompostProcess" presStyleCnt="0">
        <dgm:presLayoutVars>
          <dgm:dir/>
          <dgm:resizeHandles val="exact"/>
        </dgm:presLayoutVars>
      </dgm:prSet>
      <dgm:spPr/>
    </dgm:pt>
    <dgm:pt modelId="{05844A69-BC85-4BA4-8A0D-46145B3468AF}" type="pres">
      <dgm:prSet presAssocID="{A63AD2AF-0F72-428A-B2A1-FFABBE829CC5}" presName="arrow" presStyleLbl="bgShp" presStyleIdx="0" presStyleCnt="1" custScaleX="2941" custScaleY="20000" custLinFactNeighborX="4412" custLinFactNeighborY="-625"/>
      <dgm:spPr/>
    </dgm:pt>
    <dgm:pt modelId="{E0F63D97-0864-4E10-8230-8C4409363440}" type="pres">
      <dgm:prSet presAssocID="{A63AD2AF-0F72-428A-B2A1-FFABBE829CC5}" presName="linearProcess" presStyleCnt="0"/>
      <dgm:spPr/>
    </dgm:pt>
    <dgm:pt modelId="{112F5E03-D5AF-4386-8A34-1B0DAEA799A9}" type="pres">
      <dgm:prSet presAssocID="{B9071490-F22A-43A7-A883-1883CBA8BDE4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81D90-06B7-4D1C-8321-D6D32A109358}" type="pres">
      <dgm:prSet presAssocID="{EE2595EC-8016-4AA9-839A-DF53D940B191}" presName="sibTrans" presStyleCnt="0"/>
      <dgm:spPr/>
    </dgm:pt>
    <dgm:pt modelId="{902B926B-1482-4B93-BB3C-942E3D4D3296}" type="pres">
      <dgm:prSet presAssocID="{9F18E8AC-70BC-4E48-9B49-6DE0976F6675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861BE0-7A12-429A-A784-57B8B02F204A}" type="pres">
      <dgm:prSet presAssocID="{DF87BF46-7BED-4869-85AC-F18BF4E53841}" presName="sibTrans" presStyleCnt="0"/>
      <dgm:spPr/>
    </dgm:pt>
    <dgm:pt modelId="{2AEC3F40-5E6C-4C1E-8F4D-4F20B13AF449}" type="pres">
      <dgm:prSet presAssocID="{1BA1F34D-21EA-4219-BB8D-6EA77CBD0849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FC0E0-3BDA-497D-B8CC-D9E048A27463}" type="pres">
      <dgm:prSet presAssocID="{EC2947BF-2291-4B1B-988E-FF35EC46A1A5}" presName="sibTrans" presStyleCnt="0"/>
      <dgm:spPr/>
    </dgm:pt>
    <dgm:pt modelId="{F2D45E4F-817E-4659-9560-3AAF57B84A48}" type="pres">
      <dgm:prSet presAssocID="{0C09BA1D-9F10-44E1-B741-687D4C679769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DDF05-01CE-4E50-8E3F-DF5D7E96F699}" type="pres">
      <dgm:prSet presAssocID="{4E55E213-B75D-4590-AD93-AFABE56E7782}" presName="sibTrans" presStyleCnt="0"/>
      <dgm:spPr/>
    </dgm:pt>
    <dgm:pt modelId="{E9D371AC-05EB-4CF9-AD73-964640B49C05}" type="pres">
      <dgm:prSet presAssocID="{90831473-FE44-42FA-9546-78943242610B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CE2110-365A-4340-8524-E40B3C319EEF}" type="presOf" srcId="{B9071490-F22A-43A7-A883-1883CBA8BDE4}" destId="{112F5E03-D5AF-4386-8A34-1B0DAEA799A9}" srcOrd="0" destOrd="0" presId="urn:microsoft.com/office/officeart/2005/8/layout/hProcess9"/>
    <dgm:cxn modelId="{C8AD7276-B50E-429B-A436-DF8229662166}" type="presOf" srcId="{90831473-FE44-42FA-9546-78943242610B}" destId="{E9D371AC-05EB-4CF9-AD73-964640B49C05}" srcOrd="0" destOrd="0" presId="urn:microsoft.com/office/officeart/2005/8/layout/hProcess9"/>
    <dgm:cxn modelId="{09DAC883-C41E-4853-B7D1-04EE4F4FFAA3}" type="presOf" srcId="{9F18E8AC-70BC-4E48-9B49-6DE0976F6675}" destId="{902B926B-1482-4B93-BB3C-942E3D4D3296}" srcOrd="0" destOrd="0" presId="urn:microsoft.com/office/officeart/2005/8/layout/hProcess9"/>
    <dgm:cxn modelId="{7100A833-95A6-4CF9-A689-BA7C509B4ACD}" srcId="{A63AD2AF-0F72-428A-B2A1-FFABBE829CC5}" destId="{B9071490-F22A-43A7-A883-1883CBA8BDE4}" srcOrd="0" destOrd="0" parTransId="{8571A410-FD0C-49B0-8957-0FCE9714E161}" sibTransId="{EE2595EC-8016-4AA9-839A-DF53D940B191}"/>
    <dgm:cxn modelId="{CB3F7F07-BC3E-42AF-A1BE-5448F26181CD}" srcId="{A63AD2AF-0F72-428A-B2A1-FFABBE829CC5}" destId="{1BA1F34D-21EA-4219-BB8D-6EA77CBD0849}" srcOrd="2" destOrd="0" parTransId="{B4262ABF-8D0D-498B-93E6-9BF9E29D9E16}" sibTransId="{EC2947BF-2291-4B1B-988E-FF35EC46A1A5}"/>
    <dgm:cxn modelId="{C50AC68E-DC83-4A45-87C8-42E6DB353A69}" type="presOf" srcId="{0C09BA1D-9F10-44E1-B741-687D4C679769}" destId="{F2D45E4F-817E-4659-9560-3AAF57B84A48}" srcOrd="0" destOrd="0" presId="urn:microsoft.com/office/officeart/2005/8/layout/hProcess9"/>
    <dgm:cxn modelId="{BB0142B4-F7C8-4BDB-AB6D-E68460E413E0}" type="presOf" srcId="{A63AD2AF-0F72-428A-B2A1-FFABBE829CC5}" destId="{144D746C-35EB-491F-9A98-25DB80D4A2D3}" srcOrd="0" destOrd="0" presId="urn:microsoft.com/office/officeart/2005/8/layout/hProcess9"/>
    <dgm:cxn modelId="{A6842046-345E-4750-84F6-82352344BB15}" type="presOf" srcId="{1BA1F34D-21EA-4219-BB8D-6EA77CBD0849}" destId="{2AEC3F40-5E6C-4C1E-8F4D-4F20B13AF449}" srcOrd="0" destOrd="0" presId="urn:microsoft.com/office/officeart/2005/8/layout/hProcess9"/>
    <dgm:cxn modelId="{5ABF95C3-6FAE-4026-8F57-FE65178AA3BD}" srcId="{A63AD2AF-0F72-428A-B2A1-FFABBE829CC5}" destId="{0C09BA1D-9F10-44E1-B741-687D4C679769}" srcOrd="3" destOrd="0" parTransId="{7F35EAD7-A9B9-4A5C-9DF7-C94CDF8D3D53}" sibTransId="{4E55E213-B75D-4590-AD93-AFABE56E7782}"/>
    <dgm:cxn modelId="{794884C7-0191-4D48-B710-AF45760948F2}" srcId="{A63AD2AF-0F72-428A-B2A1-FFABBE829CC5}" destId="{9F18E8AC-70BC-4E48-9B49-6DE0976F6675}" srcOrd="1" destOrd="0" parTransId="{9740EC34-8BFB-4BAB-A9A5-1D11C29F8D3F}" sibTransId="{DF87BF46-7BED-4869-85AC-F18BF4E53841}"/>
    <dgm:cxn modelId="{29353700-118E-4E74-B37F-5788B67E367F}" srcId="{A63AD2AF-0F72-428A-B2A1-FFABBE829CC5}" destId="{90831473-FE44-42FA-9546-78943242610B}" srcOrd="4" destOrd="0" parTransId="{38809ABF-050A-468E-9365-BB6E0BA6B6B6}" sibTransId="{53805199-102E-4516-AD63-30A51FA8A28E}"/>
    <dgm:cxn modelId="{184B8E2A-8383-4B56-B5CE-2DA52308E5D7}" type="presParOf" srcId="{144D746C-35EB-491F-9A98-25DB80D4A2D3}" destId="{05844A69-BC85-4BA4-8A0D-46145B3468AF}" srcOrd="0" destOrd="0" presId="urn:microsoft.com/office/officeart/2005/8/layout/hProcess9"/>
    <dgm:cxn modelId="{44D05415-928B-4952-BF93-DB4721333105}" type="presParOf" srcId="{144D746C-35EB-491F-9A98-25DB80D4A2D3}" destId="{E0F63D97-0864-4E10-8230-8C4409363440}" srcOrd="1" destOrd="0" presId="urn:microsoft.com/office/officeart/2005/8/layout/hProcess9"/>
    <dgm:cxn modelId="{AB5B487B-AA85-4F51-9E35-555E59A1DB94}" type="presParOf" srcId="{E0F63D97-0864-4E10-8230-8C4409363440}" destId="{112F5E03-D5AF-4386-8A34-1B0DAEA799A9}" srcOrd="0" destOrd="0" presId="urn:microsoft.com/office/officeart/2005/8/layout/hProcess9"/>
    <dgm:cxn modelId="{89EA5885-F44B-4FF2-8594-54DC34AE48D5}" type="presParOf" srcId="{E0F63D97-0864-4E10-8230-8C4409363440}" destId="{7C081D90-06B7-4D1C-8321-D6D32A109358}" srcOrd="1" destOrd="0" presId="urn:microsoft.com/office/officeart/2005/8/layout/hProcess9"/>
    <dgm:cxn modelId="{FB31A3C0-E94C-4FFF-B505-DFF3F365B6A4}" type="presParOf" srcId="{E0F63D97-0864-4E10-8230-8C4409363440}" destId="{902B926B-1482-4B93-BB3C-942E3D4D3296}" srcOrd="2" destOrd="0" presId="urn:microsoft.com/office/officeart/2005/8/layout/hProcess9"/>
    <dgm:cxn modelId="{FCBB099F-BC14-4BAD-88CC-73A2D7A3EE4F}" type="presParOf" srcId="{E0F63D97-0864-4E10-8230-8C4409363440}" destId="{BC861BE0-7A12-429A-A784-57B8B02F204A}" srcOrd="3" destOrd="0" presId="urn:microsoft.com/office/officeart/2005/8/layout/hProcess9"/>
    <dgm:cxn modelId="{BA6135D8-D5A2-48AD-B6A3-E351CD98449E}" type="presParOf" srcId="{E0F63D97-0864-4E10-8230-8C4409363440}" destId="{2AEC3F40-5E6C-4C1E-8F4D-4F20B13AF449}" srcOrd="4" destOrd="0" presId="urn:microsoft.com/office/officeart/2005/8/layout/hProcess9"/>
    <dgm:cxn modelId="{60A83217-E6E9-448D-BE67-E1CAAD401C71}" type="presParOf" srcId="{E0F63D97-0864-4E10-8230-8C4409363440}" destId="{7C5FC0E0-3BDA-497D-B8CC-D9E048A27463}" srcOrd="5" destOrd="0" presId="urn:microsoft.com/office/officeart/2005/8/layout/hProcess9"/>
    <dgm:cxn modelId="{0731C8E2-21A1-4B38-9590-8FA80BB19632}" type="presParOf" srcId="{E0F63D97-0864-4E10-8230-8C4409363440}" destId="{F2D45E4F-817E-4659-9560-3AAF57B84A48}" srcOrd="6" destOrd="0" presId="urn:microsoft.com/office/officeart/2005/8/layout/hProcess9"/>
    <dgm:cxn modelId="{DCD0ACA7-CBF0-4A20-967C-B4C5D9242030}" type="presParOf" srcId="{E0F63D97-0864-4E10-8230-8C4409363440}" destId="{160DDF05-01CE-4E50-8E3F-DF5D7E96F699}" srcOrd="7" destOrd="0" presId="urn:microsoft.com/office/officeart/2005/8/layout/hProcess9"/>
    <dgm:cxn modelId="{F59E29F6-913E-480E-B25F-E4A33FC4720F}" type="presParOf" srcId="{E0F63D97-0864-4E10-8230-8C4409363440}" destId="{E9D371AC-05EB-4CF9-AD73-964640B49C0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B1D0C-8E17-4D82-863D-DB5E8544BFAA}">
      <dsp:nvSpPr>
        <dsp:cNvPr id="0" name=""/>
        <dsp:cNvSpPr/>
      </dsp:nvSpPr>
      <dsp:spPr>
        <a:xfrm rot="5400000">
          <a:off x="4256897" y="-2309311"/>
          <a:ext cx="594642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Community Efforts</a:t>
          </a:r>
          <a:endParaRPr lang="en-US" sz="2200" kern="1200" dirty="0"/>
        </a:p>
      </dsp:txBody>
      <dsp:txXfrm rot="-5400000">
        <a:off x="1871978" y="104636"/>
        <a:ext cx="5335452" cy="536586"/>
      </dsp:txXfrm>
    </dsp:sp>
    <dsp:sp modelId="{BFE57F8E-9951-4828-BB31-D0F997AA3E88}">
      <dsp:nvSpPr>
        <dsp:cNvPr id="0" name=""/>
        <dsp:cNvSpPr/>
      </dsp:nvSpPr>
      <dsp:spPr>
        <a:xfrm>
          <a:off x="1145541" y="1276"/>
          <a:ext cx="726437" cy="743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</a:t>
          </a:r>
          <a:endParaRPr lang="en-US" sz="2800" kern="1200" dirty="0"/>
        </a:p>
      </dsp:txBody>
      <dsp:txXfrm>
        <a:off x="1181003" y="36738"/>
        <a:ext cx="655513" cy="672379"/>
      </dsp:txXfrm>
    </dsp:sp>
    <dsp:sp modelId="{84BC2EE6-5778-4451-8592-757ABB1E3C51}">
      <dsp:nvSpPr>
        <dsp:cNvPr id="0" name=""/>
        <dsp:cNvSpPr/>
      </dsp:nvSpPr>
      <dsp:spPr>
        <a:xfrm rot="5400000">
          <a:off x="4238279" y="-1528842"/>
          <a:ext cx="594642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Community Knowledge Of The Efforts</a:t>
          </a:r>
          <a:endParaRPr lang="en-US" sz="2200" kern="1200" dirty="0"/>
        </a:p>
      </dsp:txBody>
      <dsp:txXfrm rot="-5400000">
        <a:off x="1853360" y="885105"/>
        <a:ext cx="5335452" cy="536586"/>
      </dsp:txXfrm>
    </dsp:sp>
    <dsp:sp modelId="{72D353DA-B008-463A-8B14-69428ED28D03}">
      <dsp:nvSpPr>
        <dsp:cNvPr id="0" name=""/>
        <dsp:cNvSpPr/>
      </dsp:nvSpPr>
      <dsp:spPr>
        <a:xfrm>
          <a:off x="1145541" y="781745"/>
          <a:ext cx="707819" cy="743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</a:t>
          </a:r>
          <a:endParaRPr lang="en-US" sz="2800" kern="1200" dirty="0"/>
        </a:p>
      </dsp:txBody>
      <dsp:txXfrm>
        <a:off x="1180094" y="816298"/>
        <a:ext cx="638713" cy="674197"/>
      </dsp:txXfrm>
    </dsp:sp>
    <dsp:sp modelId="{40A7590D-3AC1-43C3-BFB6-C4B802076CE0}">
      <dsp:nvSpPr>
        <dsp:cNvPr id="0" name=""/>
        <dsp:cNvSpPr/>
      </dsp:nvSpPr>
      <dsp:spPr>
        <a:xfrm rot="5400000">
          <a:off x="4238279" y="-748374"/>
          <a:ext cx="594642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Leadership</a:t>
          </a:r>
          <a:endParaRPr lang="en-US" sz="2200" kern="1200" dirty="0"/>
        </a:p>
      </dsp:txBody>
      <dsp:txXfrm rot="-5400000">
        <a:off x="1853360" y="1665573"/>
        <a:ext cx="5335452" cy="536586"/>
      </dsp:txXfrm>
    </dsp:sp>
    <dsp:sp modelId="{3010348E-AA41-47BD-8AA7-44532F9B7B0A}">
      <dsp:nvSpPr>
        <dsp:cNvPr id="0" name=""/>
        <dsp:cNvSpPr/>
      </dsp:nvSpPr>
      <dsp:spPr>
        <a:xfrm>
          <a:off x="1145541" y="1562213"/>
          <a:ext cx="707819" cy="743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</a:t>
          </a:r>
          <a:endParaRPr lang="en-US" sz="2800" kern="1200" dirty="0"/>
        </a:p>
      </dsp:txBody>
      <dsp:txXfrm>
        <a:off x="1180094" y="1596766"/>
        <a:ext cx="638713" cy="674197"/>
      </dsp:txXfrm>
    </dsp:sp>
    <dsp:sp modelId="{3F132AF4-B5A9-4AA2-9187-7F0C118D09F5}">
      <dsp:nvSpPr>
        <dsp:cNvPr id="0" name=""/>
        <dsp:cNvSpPr/>
      </dsp:nvSpPr>
      <dsp:spPr>
        <a:xfrm rot="5400000">
          <a:off x="4238279" y="32094"/>
          <a:ext cx="594642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Community Climate</a:t>
          </a:r>
          <a:endParaRPr lang="en-US" sz="2200" kern="1200" dirty="0"/>
        </a:p>
      </dsp:txBody>
      <dsp:txXfrm rot="-5400000">
        <a:off x="1853360" y="2446041"/>
        <a:ext cx="5335452" cy="536586"/>
      </dsp:txXfrm>
    </dsp:sp>
    <dsp:sp modelId="{E13E4AB0-355F-4F62-9AF2-7BB71EFB65F6}">
      <dsp:nvSpPr>
        <dsp:cNvPr id="0" name=""/>
        <dsp:cNvSpPr/>
      </dsp:nvSpPr>
      <dsp:spPr>
        <a:xfrm>
          <a:off x="1145541" y="2342682"/>
          <a:ext cx="707819" cy="743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</a:t>
          </a:r>
          <a:endParaRPr lang="en-US" sz="2800" kern="1200" dirty="0"/>
        </a:p>
      </dsp:txBody>
      <dsp:txXfrm>
        <a:off x="1180094" y="2377235"/>
        <a:ext cx="638713" cy="674197"/>
      </dsp:txXfrm>
    </dsp:sp>
    <dsp:sp modelId="{D28DDFAE-DAB2-45DB-99E5-7F79894A325B}">
      <dsp:nvSpPr>
        <dsp:cNvPr id="0" name=""/>
        <dsp:cNvSpPr/>
      </dsp:nvSpPr>
      <dsp:spPr>
        <a:xfrm rot="5400000">
          <a:off x="4256897" y="812562"/>
          <a:ext cx="594642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Community Knowledge  About The Issue</a:t>
          </a:r>
          <a:endParaRPr lang="en-US" sz="2200" kern="1200" dirty="0"/>
        </a:p>
      </dsp:txBody>
      <dsp:txXfrm rot="-5400000">
        <a:off x="1871978" y="3226509"/>
        <a:ext cx="5335452" cy="536586"/>
      </dsp:txXfrm>
    </dsp:sp>
    <dsp:sp modelId="{3B915343-D638-4CB7-83AF-D90D57AD5E52}">
      <dsp:nvSpPr>
        <dsp:cNvPr id="0" name=""/>
        <dsp:cNvSpPr/>
      </dsp:nvSpPr>
      <dsp:spPr>
        <a:xfrm>
          <a:off x="1145541" y="3123151"/>
          <a:ext cx="726437" cy="743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</a:t>
          </a:r>
          <a:endParaRPr lang="en-US" sz="2800" kern="1200" dirty="0"/>
        </a:p>
      </dsp:txBody>
      <dsp:txXfrm>
        <a:off x="1181003" y="3158613"/>
        <a:ext cx="655513" cy="672379"/>
      </dsp:txXfrm>
    </dsp:sp>
    <dsp:sp modelId="{65E23DED-6A7D-41D6-A018-F04213408636}">
      <dsp:nvSpPr>
        <dsp:cNvPr id="0" name=""/>
        <dsp:cNvSpPr/>
      </dsp:nvSpPr>
      <dsp:spPr>
        <a:xfrm rot="5400000">
          <a:off x="4238279" y="1593031"/>
          <a:ext cx="594642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Resources Related To The Issue</a:t>
          </a:r>
          <a:endParaRPr lang="en-US" sz="2200" kern="1200" dirty="0"/>
        </a:p>
      </dsp:txBody>
      <dsp:txXfrm rot="-5400000">
        <a:off x="1853360" y="4006978"/>
        <a:ext cx="5335452" cy="536586"/>
      </dsp:txXfrm>
    </dsp:sp>
    <dsp:sp modelId="{7F96EE66-B1CC-47F1-A156-59D8B13FAFC7}">
      <dsp:nvSpPr>
        <dsp:cNvPr id="0" name=""/>
        <dsp:cNvSpPr/>
      </dsp:nvSpPr>
      <dsp:spPr>
        <a:xfrm>
          <a:off x="1145541" y="3903619"/>
          <a:ext cx="707819" cy="743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</a:t>
          </a:r>
          <a:endParaRPr lang="en-US" sz="2800" kern="1200" dirty="0"/>
        </a:p>
      </dsp:txBody>
      <dsp:txXfrm>
        <a:off x="1180094" y="3938172"/>
        <a:ext cx="638713" cy="6741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C7DEB-34F1-4D5D-93CA-6289A1E183A4}">
      <dsp:nvSpPr>
        <dsp:cNvPr id="0" name=""/>
        <dsp:cNvSpPr/>
      </dsp:nvSpPr>
      <dsp:spPr>
        <a:xfrm rot="5400000">
          <a:off x="4451732" y="-2482547"/>
          <a:ext cx="434258" cy="55107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High Level of Community Ownership</a:t>
          </a:r>
          <a:endParaRPr lang="en-US" sz="2200" kern="1200" dirty="0"/>
        </a:p>
      </dsp:txBody>
      <dsp:txXfrm rot="-5400000">
        <a:off x="1913470" y="76914"/>
        <a:ext cx="5489585" cy="391860"/>
      </dsp:txXfrm>
    </dsp:sp>
    <dsp:sp modelId="{D6DF7176-ADEA-4359-A9EA-653A73417EF5}">
      <dsp:nvSpPr>
        <dsp:cNvPr id="0" name=""/>
        <dsp:cNvSpPr/>
      </dsp:nvSpPr>
      <dsp:spPr>
        <a:xfrm>
          <a:off x="1186346" y="1433"/>
          <a:ext cx="727123" cy="542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9.</a:t>
          </a:r>
          <a:endParaRPr lang="en-US" sz="2700" kern="1200" dirty="0"/>
        </a:p>
      </dsp:txBody>
      <dsp:txXfrm>
        <a:off x="1212844" y="27931"/>
        <a:ext cx="674127" cy="489826"/>
      </dsp:txXfrm>
    </dsp:sp>
    <dsp:sp modelId="{87BC67CA-26AC-45E8-8A2C-075F539739D5}">
      <dsp:nvSpPr>
        <dsp:cNvPr id="0" name=""/>
        <dsp:cNvSpPr/>
      </dsp:nvSpPr>
      <dsp:spPr>
        <a:xfrm rot="5400000">
          <a:off x="4451732" y="-1912583"/>
          <a:ext cx="434258" cy="55107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Confirmation/Expansion</a:t>
          </a:r>
          <a:endParaRPr lang="en-US" sz="2200" kern="1200" dirty="0"/>
        </a:p>
      </dsp:txBody>
      <dsp:txXfrm rot="-5400000">
        <a:off x="1913470" y="646878"/>
        <a:ext cx="5489585" cy="391860"/>
      </dsp:txXfrm>
    </dsp:sp>
    <dsp:sp modelId="{6118F3F5-106A-47E1-BDCB-4B815B822232}">
      <dsp:nvSpPr>
        <dsp:cNvPr id="0" name=""/>
        <dsp:cNvSpPr/>
      </dsp:nvSpPr>
      <dsp:spPr>
        <a:xfrm>
          <a:off x="1186346" y="571397"/>
          <a:ext cx="727123" cy="542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8.</a:t>
          </a:r>
          <a:endParaRPr lang="en-US" sz="2700" kern="1200" dirty="0"/>
        </a:p>
      </dsp:txBody>
      <dsp:txXfrm>
        <a:off x="1212844" y="597895"/>
        <a:ext cx="674127" cy="489826"/>
      </dsp:txXfrm>
    </dsp:sp>
    <dsp:sp modelId="{7E620ADA-AFAC-442A-A096-F339DA9C0794}">
      <dsp:nvSpPr>
        <dsp:cNvPr id="0" name=""/>
        <dsp:cNvSpPr/>
      </dsp:nvSpPr>
      <dsp:spPr>
        <a:xfrm rot="5400000">
          <a:off x="4432576" y="-1342619"/>
          <a:ext cx="434258" cy="55107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Stabilization</a:t>
          </a:r>
          <a:endParaRPr lang="en-US" sz="2200" kern="1200" dirty="0"/>
        </a:p>
      </dsp:txBody>
      <dsp:txXfrm rot="-5400000">
        <a:off x="1894314" y="1216842"/>
        <a:ext cx="5489585" cy="391860"/>
      </dsp:txXfrm>
    </dsp:sp>
    <dsp:sp modelId="{9F8594B4-A1EE-4C46-8A28-3AB4B77F5AAB}">
      <dsp:nvSpPr>
        <dsp:cNvPr id="0" name=""/>
        <dsp:cNvSpPr/>
      </dsp:nvSpPr>
      <dsp:spPr>
        <a:xfrm>
          <a:off x="1186346" y="1141360"/>
          <a:ext cx="707966" cy="542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7. </a:t>
          </a:r>
          <a:endParaRPr lang="en-US" sz="2700" kern="1200" dirty="0"/>
        </a:p>
      </dsp:txBody>
      <dsp:txXfrm>
        <a:off x="1212844" y="1167858"/>
        <a:ext cx="654970" cy="489826"/>
      </dsp:txXfrm>
    </dsp:sp>
    <dsp:sp modelId="{61285E73-30C8-4F3D-99B2-AD3DD6EBE39B}">
      <dsp:nvSpPr>
        <dsp:cNvPr id="0" name=""/>
        <dsp:cNvSpPr/>
      </dsp:nvSpPr>
      <dsp:spPr>
        <a:xfrm rot="5400000">
          <a:off x="4451732" y="-772656"/>
          <a:ext cx="434258" cy="55107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Initiation</a:t>
          </a:r>
          <a:endParaRPr lang="en-US" sz="2200" kern="1200" dirty="0"/>
        </a:p>
      </dsp:txBody>
      <dsp:txXfrm rot="-5400000">
        <a:off x="1913470" y="1786805"/>
        <a:ext cx="5489585" cy="391860"/>
      </dsp:txXfrm>
    </dsp:sp>
    <dsp:sp modelId="{759784DA-43D3-4F23-BDEA-F99A1881C320}">
      <dsp:nvSpPr>
        <dsp:cNvPr id="0" name=""/>
        <dsp:cNvSpPr/>
      </dsp:nvSpPr>
      <dsp:spPr>
        <a:xfrm>
          <a:off x="1186346" y="1711324"/>
          <a:ext cx="727123" cy="542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6. </a:t>
          </a:r>
          <a:endParaRPr lang="en-US" sz="2700" kern="1200" dirty="0"/>
        </a:p>
      </dsp:txBody>
      <dsp:txXfrm>
        <a:off x="1212844" y="1737822"/>
        <a:ext cx="674127" cy="489826"/>
      </dsp:txXfrm>
    </dsp:sp>
    <dsp:sp modelId="{F9785B30-37E1-4344-841D-796D0AA323C8}">
      <dsp:nvSpPr>
        <dsp:cNvPr id="0" name=""/>
        <dsp:cNvSpPr/>
      </dsp:nvSpPr>
      <dsp:spPr>
        <a:xfrm rot="5400000">
          <a:off x="4451732" y="-202692"/>
          <a:ext cx="434258" cy="55107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Preparation</a:t>
          </a:r>
          <a:endParaRPr lang="en-US" sz="2200" kern="1200" dirty="0"/>
        </a:p>
      </dsp:txBody>
      <dsp:txXfrm rot="-5400000">
        <a:off x="1913470" y="2356769"/>
        <a:ext cx="5489585" cy="391860"/>
      </dsp:txXfrm>
    </dsp:sp>
    <dsp:sp modelId="{8B2FF0C9-0403-4483-AED9-B2912975FAED}">
      <dsp:nvSpPr>
        <dsp:cNvPr id="0" name=""/>
        <dsp:cNvSpPr/>
      </dsp:nvSpPr>
      <dsp:spPr>
        <a:xfrm>
          <a:off x="1186346" y="2281288"/>
          <a:ext cx="727123" cy="542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5.</a:t>
          </a:r>
          <a:endParaRPr lang="en-US" sz="2700" kern="1200" dirty="0"/>
        </a:p>
      </dsp:txBody>
      <dsp:txXfrm>
        <a:off x="1212844" y="2307786"/>
        <a:ext cx="674127" cy="489826"/>
      </dsp:txXfrm>
    </dsp:sp>
    <dsp:sp modelId="{A666430A-1547-4EDD-8F29-26F26A1D6CD9}">
      <dsp:nvSpPr>
        <dsp:cNvPr id="0" name=""/>
        <dsp:cNvSpPr/>
      </dsp:nvSpPr>
      <dsp:spPr>
        <a:xfrm rot="5400000">
          <a:off x="4432576" y="367271"/>
          <a:ext cx="434258" cy="55107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Preplanning</a:t>
          </a:r>
          <a:endParaRPr lang="en-US" sz="2200" kern="1200" dirty="0"/>
        </a:p>
      </dsp:txBody>
      <dsp:txXfrm rot="-5400000">
        <a:off x="1894314" y="2926733"/>
        <a:ext cx="5489585" cy="391860"/>
      </dsp:txXfrm>
    </dsp:sp>
    <dsp:sp modelId="{643EE202-1DAC-40D7-BB20-E06BC16AB3CE}">
      <dsp:nvSpPr>
        <dsp:cNvPr id="0" name=""/>
        <dsp:cNvSpPr/>
      </dsp:nvSpPr>
      <dsp:spPr>
        <a:xfrm>
          <a:off x="1186346" y="2851251"/>
          <a:ext cx="707966" cy="542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4.</a:t>
          </a:r>
          <a:endParaRPr lang="en-US" sz="2700" kern="1200" dirty="0"/>
        </a:p>
      </dsp:txBody>
      <dsp:txXfrm>
        <a:off x="1212844" y="2877749"/>
        <a:ext cx="654970" cy="489826"/>
      </dsp:txXfrm>
    </dsp:sp>
    <dsp:sp modelId="{A02D332C-4DBC-4DCD-AAB5-FD8662E1A9C9}">
      <dsp:nvSpPr>
        <dsp:cNvPr id="0" name=""/>
        <dsp:cNvSpPr/>
      </dsp:nvSpPr>
      <dsp:spPr>
        <a:xfrm rot="5400000">
          <a:off x="4432576" y="937234"/>
          <a:ext cx="434258" cy="55107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Vague Awareness</a:t>
          </a:r>
          <a:endParaRPr lang="en-US" sz="2200" kern="1200" dirty="0"/>
        </a:p>
      </dsp:txBody>
      <dsp:txXfrm rot="-5400000">
        <a:off x="1894314" y="3496696"/>
        <a:ext cx="5489585" cy="391860"/>
      </dsp:txXfrm>
    </dsp:sp>
    <dsp:sp modelId="{5EF1943C-5085-4B6B-A96B-F30F76F157F4}">
      <dsp:nvSpPr>
        <dsp:cNvPr id="0" name=""/>
        <dsp:cNvSpPr/>
      </dsp:nvSpPr>
      <dsp:spPr>
        <a:xfrm>
          <a:off x="1186346" y="3421215"/>
          <a:ext cx="707966" cy="542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3.</a:t>
          </a:r>
          <a:endParaRPr lang="en-US" sz="2700" kern="1200" dirty="0"/>
        </a:p>
      </dsp:txBody>
      <dsp:txXfrm>
        <a:off x="1212844" y="3447713"/>
        <a:ext cx="654970" cy="489826"/>
      </dsp:txXfrm>
    </dsp:sp>
    <dsp:sp modelId="{730AF288-C7C3-49A6-95FE-C8FA8A8136C9}">
      <dsp:nvSpPr>
        <dsp:cNvPr id="0" name=""/>
        <dsp:cNvSpPr/>
      </dsp:nvSpPr>
      <dsp:spPr>
        <a:xfrm rot="5400000">
          <a:off x="4451732" y="1507198"/>
          <a:ext cx="434258" cy="55107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Denial</a:t>
          </a:r>
          <a:endParaRPr lang="en-US" sz="2200" kern="1200" dirty="0"/>
        </a:p>
      </dsp:txBody>
      <dsp:txXfrm rot="-5400000">
        <a:off x="1913470" y="4066660"/>
        <a:ext cx="5489585" cy="391860"/>
      </dsp:txXfrm>
    </dsp:sp>
    <dsp:sp modelId="{5617F597-3CCC-4D1E-B116-D617765B69BE}">
      <dsp:nvSpPr>
        <dsp:cNvPr id="0" name=""/>
        <dsp:cNvSpPr/>
      </dsp:nvSpPr>
      <dsp:spPr>
        <a:xfrm>
          <a:off x="1186346" y="3991179"/>
          <a:ext cx="727123" cy="542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2.</a:t>
          </a:r>
          <a:endParaRPr lang="en-US" sz="2700" kern="1200" dirty="0"/>
        </a:p>
      </dsp:txBody>
      <dsp:txXfrm>
        <a:off x="1212844" y="4017677"/>
        <a:ext cx="674127" cy="489826"/>
      </dsp:txXfrm>
    </dsp:sp>
    <dsp:sp modelId="{43089BCD-E081-4DCE-803E-383086A8E85F}">
      <dsp:nvSpPr>
        <dsp:cNvPr id="0" name=""/>
        <dsp:cNvSpPr/>
      </dsp:nvSpPr>
      <dsp:spPr>
        <a:xfrm rot="5400000">
          <a:off x="4451732" y="2077162"/>
          <a:ext cx="434258" cy="55107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No Awareness</a:t>
          </a:r>
          <a:endParaRPr lang="en-US" sz="2200" kern="1200" dirty="0"/>
        </a:p>
      </dsp:txBody>
      <dsp:txXfrm rot="-5400000">
        <a:off x="1913470" y="4636624"/>
        <a:ext cx="5489585" cy="391860"/>
      </dsp:txXfrm>
    </dsp:sp>
    <dsp:sp modelId="{B1DD9271-C592-4A83-9CB7-18923AB1D987}">
      <dsp:nvSpPr>
        <dsp:cNvPr id="0" name=""/>
        <dsp:cNvSpPr/>
      </dsp:nvSpPr>
      <dsp:spPr>
        <a:xfrm>
          <a:off x="1186346" y="4561143"/>
          <a:ext cx="727123" cy="542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1. </a:t>
          </a:r>
          <a:endParaRPr lang="en-US" sz="2700" kern="1200" dirty="0"/>
        </a:p>
      </dsp:txBody>
      <dsp:txXfrm>
        <a:off x="1212844" y="4587641"/>
        <a:ext cx="674127" cy="4898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3557F-B41B-4C8B-AAF7-0AA8F9DD8B57}">
      <dsp:nvSpPr>
        <dsp:cNvPr id="0" name=""/>
        <dsp:cNvSpPr/>
      </dsp:nvSpPr>
      <dsp:spPr>
        <a:xfrm rot="5400000">
          <a:off x="-136177" y="137878"/>
          <a:ext cx="907851" cy="635496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 rot="-5400000">
        <a:off x="1" y="319448"/>
        <a:ext cx="635496" cy="272355"/>
      </dsp:txXfrm>
    </dsp:sp>
    <dsp:sp modelId="{050A3FD7-95A3-4EF4-88C3-D3692B5AB111}">
      <dsp:nvSpPr>
        <dsp:cNvPr id="0" name=""/>
        <dsp:cNvSpPr/>
      </dsp:nvSpPr>
      <dsp:spPr>
        <a:xfrm rot="5400000">
          <a:off x="4175596" y="-3538399"/>
          <a:ext cx="590103" cy="76703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Define “Community”</a:t>
          </a:r>
          <a:endParaRPr lang="en-US" sz="3400" kern="1200" dirty="0"/>
        </a:p>
      </dsp:txBody>
      <dsp:txXfrm rot="-5400000">
        <a:off x="635496" y="30507"/>
        <a:ext cx="7641497" cy="532491"/>
      </dsp:txXfrm>
    </dsp:sp>
    <dsp:sp modelId="{9603A601-CA25-47AD-9FF5-B6709970EC51}">
      <dsp:nvSpPr>
        <dsp:cNvPr id="0" name=""/>
        <dsp:cNvSpPr/>
      </dsp:nvSpPr>
      <dsp:spPr>
        <a:xfrm rot="5400000">
          <a:off x="-136177" y="926065"/>
          <a:ext cx="907851" cy="635496"/>
        </a:xfrm>
        <a:prstGeom prst="chevron">
          <a:avLst/>
        </a:prstGeom>
        <a:solidFill>
          <a:schemeClr val="accent1">
            <a:shade val="50000"/>
            <a:hueOff val="312210"/>
            <a:satOff val="-18034"/>
            <a:lumOff val="19816"/>
            <a:alphaOff val="0"/>
          </a:schemeClr>
        </a:solidFill>
        <a:ln w="25400" cap="flat" cmpd="sng" algn="ctr">
          <a:solidFill>
            <a:schemeClr val="accent1">
              <a:shade val="50000"/>
              <a:hueOff val="312210"/>
              <a:satOff val="-18034"/>
              <a:lumOff val="198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 rot="-5400000">
        <a:off x="1" y="1107635"/>
        <a:ext cx="635496" cy="272355"/>
      </dsp:txXfrm>
    </dsp:sp>
    <dsp:sp modelId="{C5125C98-C736-4FBE-90D2-3EB52BE06EFB}">
      <dsp:nvSpPr>
        <dsp:cNvPr id="0" name=""/>
        <dsp:cNvSpPr/>
      </dsp:nvSpPr>
      <dsp:spPr>
        <a:xfrm rot="5400000">
          <a:off x="4175596" y="-2701900"/>
          <a:ext cx="590103" cy="76703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312210"/>
              <a:satOff val="-18034"/>
              <a:lumOff val="198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Conduct Key Respondent Interviews</a:t>
          </a:r>
          <a:endParaRPr lang="en-US" sz="3400" kern="1200" dirty="0"/>
        </a:p>
      </dsp:txBody>
      <dsp:txXfrm rot="-5400000">
        <a:off x="635496" y="867006"/>
        <a:ext cx="7641497" cy="532491"/>
      </dsp:txXfrm>
    </dsp:sp>
    <dsp:sp modelId="{DC6E87C4-618E-4B9D-80FF-77D2C6963EA0}">
      <dsp:nvSpPr>
        <dsp:cNvPr id="0" name=""/>
        <dsp:cNvSpPr/>
      </dsp:nvSpPr>
      <dsp:spPr>
        <a:xfrm rot="5400000">
          <a:off x="-136177" y="1714251"/>
          <a:ext cx="907851" cy="635496"/>
        </a:xfrm>
        <a:prstGeom prst="chevron">
          <a:avLst/>
        </a:prstGeom>
        <a:solidFill>
          <a:schemeClr val="accent1">
            <a:shade val="50000"/>
            <a:hueOff val="624420"/>
            <a:satOff val="-36069"/>
            <a:lumOff val="39631"/>
            <a:alphaOff val="0"/>
          </a:schemeClr>
        </a:solidFill>
        <a:ln w="25400" cap="flat" cmpd="sng" algn="ctr">
          <a:solidFill>
            <a:schemeClr val="accent1">
              <a:shade val="50000"/>
              <a:hueOff val="624420"/>
              <a:satOff val="-36069"/>
              <a:lumOff val="396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 rot="-5400000">
        <a:off x="1" y="1895821"/>
        <a:ext cx="635496" cy="272355"/>
      </dsp:txXfrm>
    </dsp:sp>
    <dsp:sp modelId="{707DDA75-5816-43E6-9CA3-AB054FC9B085}">
      <dsp:nvSpPr>
        <dsp:cNvPr id="0" name=""/>
        <dsp:cNvSpPr/>
      </dsp:nvSpPr>
      <dsp:spPr>
        <a:xfrm rot="5400000">
          <a:off x="4175596" y="-1962025"/>
          <a:ext cx="590103" cy="76703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624420"/>
              <a:satOff val="-36069"/>
              <a:lumOff val="396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Score to determine readiness level</a:t>
          </a:r>
          <a:endParaRPr lang="en-US" sz="3400" kern="1200" dirty="0"/>
        </a:p>
      </dsp:txBody>
      <dsp:txXfrm rot="-5400000">
        <a:off x="635496" y="1606881"/>
        <a:ext cx="7641497" cy="532491"/>
      </dsp:txXfrm>
    </dsp:sp>
    <dsp:sp modelId="{A3062022-6E80-46B8-A87D-D3A6711FF1D5}">
      <dsp:nvSpPr>
        <dsp:cNvPr id="0" name=""/>
        <dsp:cNvSpPr/>
      </dsp:nvSpPr>
      <dsp:spPr>
        <a:xfrm rot="5400000">
          <a:off x="-136177" y="2502438"/>
          <a:ext cx="907851" cy="635496"/>
        </a:xfrm>
        <a:prstGeom prst="chevron">
          <a:avLst/>
        </a:prstGeom>
        <a:solidFill>
          <a:schemeClr val="accent1">
            <a:shade val="50000"/>
            <a:hueOff val="624420"/>
            <a:satOff val="-36069"/>
            <a:lumOff val="39631"/>
            <a:alphaOff val="0"/>
          </a:schemeClr>
        </a:solidFill>
        <a:ln w="25400" cap="flat" cmpd="sng" algn="ctr">
          <a:solidFill>
            <a:schemeClr val="accent1">
              <a:shade val="50000"/>
              <a:hueOff val="624420"/>
              <a:satOff val="-36069"/>
              <a:lumOff val="396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 rot="-5400000">
        <a:off x="1" y="2684008"/>
        <a:ext cx="635496" cy="272355"/>
      </dsp:txXfrm>
    </dsp:sp>
    <dsp:sp modelId="{0962D94E-014F-42E4-8995-5B762CDF705A}">
      <dsp:nvSpPr>
        <dsp:cNvPr id="0" name=""/>
        <dsp:cNvSpPr/>
      </dsp:nvSpPr>
      <dsp:spPr>
        <a:xfrm rot="5400000">
          <a:off x="4175596" y="-1173839"/>
          <a:ext cx="590103" cy="76703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624420"/>
              <a:satOff val="-36069"/>
              <a:lumOff val="396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Develop readiness strategies</a:t>
          </a:r>
          <a:endParaRPr lang="en-US" sz="3400" kern="1200" dirty="0"/>
        </a:p>
      </dsp:txBody>
      <dsp:txXfrm rot="-5400000">
        <a:off x="635496" y="2395067"/>
        <a:ext cx="7641497" cy="532491"/>
      </dsp:txXfrm>
    </dsp:sp>
    <dsp:sp modelId="{48423DC1-EBFE-46F5-8A78-17350D670977}">
      <dsp:nvSpPr>
        <dsp:cNvPr id="0" name=""/>
        <dsp:cNvSpPr/>
      </dsp:nvSpPr>
      <dsp:spPr>
        <a:xfrm rot="5400000">
          <a:off x="-136177" y="3290625"/>
          <a:ext cx="907851" cy="635496"/>
        </a:xfrm>
        <a:prstGeom prst="chevron">
          <a:avLst/>
        </a:prstGeom>
        <a:solidFill>
          <a:schemeClr val="accent1">
            <a:shade val="50000"/>
            <a:hueOff val="312210"/>
            <a:satOff val="-18034"/>
            <a:lumOff val="19816"/>
            <a:alphaOff val="0"/>
          </a:schemeClr>
        </a:solidFill>
        <a:ln w="25400" cap="flat" cmpd="sng" algn="ctr">
          <a:solidFill>
            <a:schemeClr val="accent1">
              <a:shade val="50000"/>
              <a:hueOff val="312210"/>
              <a:satOff val="-18034"/>
              <a:lumOff val="198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 rot="-5400000">
        <a:off x="1" y="3472195"/>
        <a:ext cx="635496" cy="272355"/>
      </dsp:txXfrm>
    </dsp:sp>
    <dsp:sp modelId="{46CFEF96-21EF-436D-9FC1-66B694D65950}">
      <dsp:nvSpPr>
        <dsp:cNvPr id="0" name=""/>
        <dsp:cNvSpPr/>
      </dsp:nvSpPr>
      <dsp:spPr>
        <a:xfrm rot="5400000">
          <a:off x="4175596" y="-385652"/>
          <a:ext cx="590103" cy="76703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312210"/>
              <a:satOff val="-18034"/>
              <a:lumOff val="198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COMMUNITY CHANGE!</a:t>
          </a:r>
          <a:endParaRPr lang="en-US" sz="3400" kern="1200" dirty="0"/>
        </a:p>
      </dsp:txBody>
      <dsp:txXfrm rot="-5400000">
        <a:off x="635496" y="3183254"/>
        <a:ext cx="7641497" cy="5324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44A69-BC85-4BA4-8A0D-46145B3468AF}">
      <dsp:nvSpPr>
        <dsp:cNvPr id="0" name=""/>
        <dsp:cNvSpPr/>
      </dsp:nvSpPr>
      <dsp:spPr>
        <a:xfrm>
          <a:off x="4240552" y="1590198"/>
          <a:ext cx="201917" cy="80772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F5E03-D5AF-4386-8A34-1B0DAEA799A9}">
      <dsp:nvSpPr>
        <dsp:cNvPr id="0" name=""/>
        <dsp:cNvSpPr/>
      </dsp:nvSpPr>
      <dsp:spPr>
        <a:xfrm>
          <a:off x="2764" y="1211580"/>
          <a:ext cx="1514473" cy="161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Inform</a:t>
          </a:r>
          <a:endParaRPr lang="en-US" sz="1900" kern="1200" dirty="0"/>
        </a:p>
      </dsp:txBody>
      <dsp:txXfrm>
        <a:off x="76694" y="1285510"/>
        <a:ext cx="1366613" cy="1467580"/>
      </dsp:txXfrm>
    </dsp:sp>
    <dsp:sp modelId="{902B926B-1482-4B93-BB3C-942E3D4D3296}">
      <dsp:nvSpPr>
        <dsp:cNvPr id="0" name=""/>
        <dsp:cNvSpPr/>
      </dsp:nvSpPr>
      <dsp:spPr>
        <a:xfrm>
          <a:off x="1642063" y="1211580"/>
          <a:ext cx="1514473" cy="161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Consult</a:t>
          </a:r>
          <a:endParaRPr lang="en-US" sz="1900" kern="1200" dirty="0"/>
        </a:p>
      </dsp:txBody>
      <dsp:txXfrm>
        <a:off x="1715993" y="1285510"/>
        <a:ext cx="1366613" cy="1467580"/>
      </dsp:txXfrm>
    </dsp:sp>
    <dsp:sp modelId="{2AEC3F40-5E6C-4C1E-8F4D-4F20B13AF449}">
      <dsp:nvSpPr>
        <dsp:cNvPr id="0" name=""/>
        <dsp:cNvSpPr/>
      </dsp:nvSpPr>
      <dsp:spPr>
        <a:xfrm>
          <a:off x="3281363" y="1211580"/>
          <a:ext cx="1514473" cy="161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Involve</a:t>
          </a:r>
          <a:endParaRPr lang="en-US" sz="1900" kern="1200" dirty="0"/>
        </a:p>
      </dsp:txBody>
      <dsp:txXfrm>
        <a:off x="3355293" y="1285510"/>
        <a:ext cx="1366613" cy="1467580"/>
      </dsp:txXfrm>
    </dsp:sp>
    <dsp:sp modelId="{F2D45E4F-817E-4659-9560-3AAF57B84A48}">
      <dsp:nvSpPr>
        <dsp:cNvPr id="0" name=""/>
        <dsp:cNvSpPr/>
      </dsp:nvSpPr>
      <dsp:spPr>
        <a:xfrm>
          <a:off x="4920662" y="1211580"/>
          <a:ext cx="1514473" cy="161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Collaborate</a:t>
          </a:r>
          <a:endParaRPr lang="en-US" sz="1900" kern="1200" dirty="0"/>
        </a:p>
      </dsp:txBody>
      <dsp:txXfrm>
        <a:off x="4994592" y="1285510"/>
        <a:ext cx="1366613" cy="1467580"/>
      </dsp:txXfrm>
    </dsp:sp>
    <dsp:sp modelId="{E9D371AC-05EB-4CF9-AD73-964640B49C05}">
      <dsp:nvSpPr>
        <dsp:cNvPr id="0" name=""/>
        <dsp:cNvSpPr/>
      </dsp:nvSpPr>
      <dsp:spPr>
        <a:xfrm>
          <a:off x="6559962" y="1211580"/>
          <a:ext cx="1514473" cy="161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Empower</a:t>
          </a:r>
          <a:endParaRPr lang="en-US" sz="1900" kern="1200" dirty="0"/>
        </a:p>
      </dsp:txBody>
      <dsp:txXfrm>
        <a:off x="6633892" y="1285510"/>
        <a:ext cx="1366613" cy="1467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2009201-6C2B-4129-B6B1-EBA6398DC9C6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3A6D49C-9577-424B-B230-399FD5D61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3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55BB6-03B7-429B-9D1C-1844CA042A4D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55BB6-03B7-429B-9D1C-1844CA042A4D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E398-B96B-44FB-BC0B-0C572329398B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F4AD-E99A-482D-9E9B-BC5744B73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E398-B96B-44FB-BC0B-0C572329398B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F4AD-E99A-482D-9E9B-BC5744B73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E398-B96B-44FB-BC0B-0C572329398B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F4AD-E99A-482D-9E9B-BC5744B73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E398-B96B-44FB-BC0B-0C572329398B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F4AD-E99A-482D-9E9B-BC5744B73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E398-B96B-44FB-BC0B-0C572329398B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F4AD-E99A-482D-9E9B-BC5744B73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E398-B96B-44FB-BC0B-0C572329398B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F4AD-E99A-482D-9E9B-BC5744B73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E398-B96B-44FB-BC0B-0C572329398B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F4AD-E99A-482D-9E9B-BC5744B73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E398-B96B-44FB-BC0B-0C572329398B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F4AD-E99A-482D-9E9B-BC5744B73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E398-B96B-44FB-BC0B-0C572329398B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F4AD-E99A-482D-9E9B-BC5744B73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E398-B96B-44FB-BC0B-0C572329398B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F4AD-E99A-482D-9E9B-BC5744B73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E398-B96B-44FB-BC0B-0C572329398B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05F4AD-E99A-482D-9E9B-BC5744B73F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DBE398-B96B-44FB-BC0B-0C572329398B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05F4AD-E99A-482D-9E9B-BC5744B73F6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ted.com/talks/kid_president_i_think_we_all_need_a_pep_tal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ethniccenter.colostate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219200" y="1600200"/>
            <a:ext cx="6477000" cy="21336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Welcome</a:t>
            </a:r>
            <a:r>
              <a:rPr lang="en-US" sz="8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!</a:t>
            </a: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Full-blue-+-w-electronic 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715000"/>
            <a:ext cx="1399735" cy="914400"/>
          </a:xfrm>
          <a:prstGeom prst="rect">
            <a:avLst/>
          </a:prstGeom>
        </p:spPr>
      </p:pic>
      <p:pic>
        <p:nvPicPr>
          <p:cNvPr id="24582" name="Picture 6" descr="https://www.myctb.org/wst/iowaspfsig/Graphics/Iowa-SPF-SIG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715000"/>
            <a:ext cx="1948066" cy="97195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Solid Foundation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905000" y="5867400"/>
            <a:ext cx="5486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648200" y="4876800"/>
            <a:ext cx="2362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09800" y="4876800"/>
            <a:ext cx="2362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828800" y="3810000"/>
            <a:ext cx="5562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81400" y="5943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Assessment</a:t>
            </a: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0" y="3886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Choosing And Implementing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Effective Strategies</a:t>
            </a: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48768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Underlying Conditions</a:t>
            </a: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400" y="48768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Intervening Variables</a:t>
            </a: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1750" name="Picture 6" descr="http://img0.etsystatic.com/000/0/6014389/il_fullxfull.293517618.jpg"/>
          <p:cNvPicPr>
            <a:picLocks noChangeAspect="1" noChangeArrowheads="1"/>
          </p:cNvPicPr>
          <p:nvPr/>
        </p:nvPicPr>
        <p:blipFill>
          <a:blip r:embed="rId2" cstate="print"/>
          <a:srcRect t="1136" b="70455"/>
          <a:stretch>
            <a:fillRect/>
          </a:stretch>
        </p:blipFill>
        <p:spPr bwMode="auto">
          <a:xfrm>
            <a:off x="990600" y="1828800"/>
            <a:ext cx="67056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Iowa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Partnerships for Success</a:t>
            </a:r>
          </a:p>
        </p:txBody>
      </p:sp>
      <p:pic>
        <p:nvPicPr>
          <p:cNvPr id="4" name="Picture 3" descr="Full-blue-+-w-electronic l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1734246" cy="1295400"/>
          </a:xfrm>
          <a:prstGeom prst="rect">
            <a:avLst/>
          </a:prstGeom>
        </p:spPr>
      </p:pic>
      <p:pic>
        <p:nvPicPr>
          <p:cNvPr id="5" name="Picture 4" descr="State Prevention Framework cycle: Assessment, Capacity, Planning, Implementation, Evaluatio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824686"/>
            <a:ext cx="2598102" cy="208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38200" y="3907159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 Black"/>
                <a:ea typeface="Times New Roman"/>
                <a:cs typeface="Arial"/>
              </a:rPr>
              <a:t>County Assessment </a:t>
            </a:r>
            <a:r>
              <a:rPr lang="en-US" sz="3200" b="1" dirty="0" smtClean="0">
                <a:latin typeface="Arial Black"/>
                <a:ea typeface="Times New Roman"/>
                <a:cs typeface="Arial"/>
              </a:rPr>
              <a:t>Workbook</a:t>
            </a:r>
          </a:p>
          <a:p>
            <a:pPr algn="ctr"/>
            <a:endParaRPr lang="en-US" sz="800" b="1" dirty="0">
              <a:effectLst/>
              <a:latin typeface="Arial Black"/>
              <a:ea typeface="Times New Roman"/>
              <a:cs typeface="Arial"/>
            </a:endParaRPr>
          </a:p>
          <a:p>
            <a:pPr algn="ctr"/>
            <a:r>
              <a:rPr lang="en-US" sz="3200" b="1" dirty="0" smtClean="0">
                <a:latin typeface="Arial Black"/>
                <a:ea typeface="Times New Roman"/>
                <a:cs typeface="Arial"/>
              </a:rPr>
              <a:t>2015</a:t>
            </a:r>
            <a:endParaRPr lang="en-US" sz="3200" b="1" dirty="0">
              <a:effectLst/>
              <a:latin typeface="Garamond"/>
              <a:ea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0446" y="5105400"/>
            <a:ext cx="61143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Rockwell Extra Bold"/>
                <a:ea typeface="Times New Roman"/>
                <a:cs typeface="Arial"/>
              </a:rPr>
              <a:t>Iowa Department of Public Health</a:t>
            </a:r>
            <a:endParaRPr lang="en-US" sz="2000" b="1" dirty="0">
              <a:latin typeface="Garamond"/>
              <a:ea typeface="Times New Roman"/>
              <a:cs typeface="Times New Roman"/>
            </a:endParaRPr>
          </a:p>
          <a:p>
            <a:pPr algn="ctr"/>
            <a:r>
              <a:rPr lang="en-US" sz="1200" b="1" dirty="0">
                <a:latin typeface="Arial"/>
                <a:ea typeface="Times New Roman"/>
                <a:cs typeface="Times New Roman"/>
              </a:rPr>
              <a:t> </a:t>
            </a:r>
            <a:endParaRPr lang="en-US" sz="1600" b="1" dirty="0">
              <a:latin typeface="Garamond"/>
              <a:ea typeface="Times New Roman"/>
              <a:cs typeface="Times New Roman"/>
            </a:endParaRPr>
          </a:p>
          <a:p>
            <a:pPr algn="ctr"/>
            <a:r>
              <a:rPr lang="en-US" sz="2000" b="1" dirty="0">
                <a:latin typeface="Arial"/>
                <a:ea typeface="Times New Roman"/>
                <a:cs typeface="Times New Roman"/>
              </a:rPr>
              <a:t>Division of Behavioral Health </a:t>
            </a:r>
            <a:endParaRPr lang="en-US" sz="2000" b="1" dirty="0">
              <a:latin typeface="Garamond"/>
              <a:ea typeface="Times New Roman"/>
              <a:cs typeface="Times New Roman"/>
            </a:endParaRPr>
          </a:p>
          <a:p>
            <a:pPr algn="ctr"/>
            <a:r>
              <a:rPr lang="en-US" sz="1200" b="1" dirty="0">
                <a:latin typeface="Arial"/>
                <a:ea typeface="Times New Roman"/>
                <a:cs typeface="Times New Roman"/>
              </a:rPr>
              <a:t> </a:t>
            </a:r>
            <a:endParaRPr lang="en-US" sz="1600" b="1" dirty="0">
              <a:latin typeface="Garamond"/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033" y="6182618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Adapted from the Wyoming Epidemiological Workgroup and the North Dakota Strategic Prevention Framework State Incentive Grant Needs Assessment Workbook.</a:t>
            </a:r>
          </a:p>
        </p:txBody>
      </p:sp>
    </p:spTree>
    <p:extLst>
      <p:ext uri="{BB962C8B-B14F-4D97-AF65-F5344CB8AC3E}">
        <p14:creationId xmlns:p14="http://schemas.microsoft.com/office/powerpoint/2010/main" val="3166246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dirty="0"/>
              <a:t>Products and Datelines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45526"/>
              </p:ext>
            </p:extLst>
          </p:nvPr>
        </p:nvGraphicFramePr>
        <p:xfrm>
          <a:off x="533400" y="2191011"/>
          <a:ext cx="8153399" cy="426660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88879"/>
                <a:gridCol w="1364321"/>
                <a:gridCol w="1600199"/>
              </a:tblGrid>
              <a:tr h="4099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Product</a:t>
                      </a:r>
                      <a:endParaRPr lang="en-US" sz="1400" b="1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Due Date </a:t>
                      </a:r>
                      <a:endParaRPr lang="en-US" sz="1400" b="1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Date Completed</a:t>
                      </a:r>
                      <a:endParaRPr lang="en-US" sz="1400" b="1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6148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Identify stakeholders to assist with data collection, interpretation and completion of Community Needs Assessment Workbook. 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8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Identify needed data and determine if data is currently available or will need to be collected.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Collect data from existing sources.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8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Collect original data including law enforcement and stakeholder interviews, county meetings and focus groups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8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Identify current community resources. Identify possible gaps and areas of duplication. 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Convene coalition, collaborative council or subcommittee to assist in review and completion of CAW.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County Needs Assessment Workbook submitted to IPDH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33400" y="11049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1693902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ea typeface="Times New Roman"/>
                <a:cs typeface="Times New Roman"/>
              </a:rPr>
              <a:t>Table 1: Deadlines for Activities and Workbook Completion</a:t>
            </a:r>
            <a:endParaRPr lang="en-US" dirty="0">
              <a:effectLst/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32989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7601006" cy="576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Workbook Organization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Autofit/>
          </a:bodyPr>
          <a:lstStyle/>
          <a:p>
            <a:r>
              <a:rPr lang="en-US" sz="2400" dirty="0" smtClean="0"/>
              <a:t>Organized into sections </a:t>
            </a:r>
          </a:p>
          <a:p>
            <a:pPr lvl="1"/>
            <a:r>
              <a:rPr lang="en-US" dirty="0" smtClean="0"/>
              <a:t>Helps you in working through the process of assessing the need</a:t>
            </a:r>
          </a:p>
          <a:p>
            <a:pPr lvl="2"/>
            <a:r>
              <a:rPr lang="en-US" sz="2400" dirty="0" smtClean="0"/>
              <a:t>More specifically:</a:t>
            </a:r>
          </a:p>
          <a:p>
            <a:pPr lvl="3"/>
            <a:r>
              <a:rPr lang="en-US" sz="2400" dirty="0" smtClean="0"/>
              <a:t>Identify consumption and consequence patterns </a:t>
            </a:r>
          </a:p>
          <a:p>
            <a:pPr lvl="3"/>
            <a:r>
              <a:rPr lang="en-US" sz="2400" dirty="0" smtClean="0"/>
              <a:t>Identify the intervening variables that are contributing to underage drinking and binge drinking </a:t>
            </a:r>
          </a:p>
          <a:p>
            <a:pPr lvl="3"/>
            <a:r>
              <a:rPr lang="en-US" sz="2400" dirty="0" smtClean="0"/>
              <a:t>Setting priorities </a:t>
            </a:r>
          </a:p>
          <a:p>
            <a:pPr lvl="3"/>
            <a:r>
              <a:rPr lang="en-US" sz="2400" dirty="0" smtClean="0"/>
              <a:t>Identifying existing community sources </a:t>
            </a:r>
          </a:p>
          <a:p>
            <a:pPr lvl="3"/>
            <a:r>
              <a:rPr lang="en-US" sz="2400" dirty="0" smtClean="0"/>
              <a:t>Determining which intervening variables to address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61550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Workbook Framework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35480"/>
            <a:ext cx="8229600" cy="4693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Data sources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531290" y="2057400"/>
            <a:ext cx="4149247" cy="419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Consumption: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IYS, ABD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Consequences: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CJJP (convictions, arrests), DOE (student suspensions),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Intervening Variables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IYS (social norms, availability), ABD (availability),  Focus group (social norms), Environmental Scans (billboard, newspapers)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92690" y="20574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Pre-populated data: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Most of data around consequences and consumption available at the state level will be provided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Original Research: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 data (county, city or community level data)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Interview, Town-hall, Focus groups meeting</a:t>
            </a:r>
          </a:p>
        </p:txBody>
      </p:sp>
    </p:spTree>
    <p:extLst>
      <p:ext uri="{BB962C8B-B14F-4D97-AF65-F5344CB8AC3E}">
        <p14:creationId xmlns:p14="http://schemas.microsoft.com/office/powerpoint/2010/main" val="1908130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County Description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2209800"/>
            <a:ext cx="82296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Describe your county demographic specificities</a:t>
            </a:r>
          </a:p>
          <a:p>
            <a:pPr lvl="1" indent="-342900" eaLnBrk="1" hangingPunct="1">
              <a:buClr>
                <a:srgbClr val="00B0F0"/>
              </a:buClr>
              <a:buFont typeface="Arial" charset="0"/>
              <a:buChar char="•"/>
            </a:pPr>
            <a:r>
              <a:rPr lang="en-US" altLang="en-US" noProof="0" dirty="0" smtClean="0">
                <a:solidFill>
                  <a:sysClr val="windowText" lastClr="000000"/>
                </a:solidFill>
                <a:latin typeface="Calibri"/>
              </a:rPr>
              <a:t>ag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distribution, gender, race, SES, etc.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Include Map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Other information that will show how unique your county is</a:t>
            </a:r>
          </a:p>
        </p:txBody>
      </p:sp>
    </p:spTree>
    <p:extLst>
      <p:ext uri="{BB962C8B-B14F-4D97-AF65-F5344CB8AC3E}">
        <p14:creationId xmlns:p14="http://schemas.microsoft.com/office/powerpoint/2010/main" val="37440914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18" y="762000"/>
            <a:ext cx="8229600" cy="856488"/>
          </a:xfrm>
        </p:spPr>
        <p:txBody>
          <a:bodyPr>
            <a:noAutofit/>
          </a:bodyPr>
          <a:lstStyle/>
          <a:p>
            <a:r>
              <a:rPr lang="en-US" sz="4000" dirty="0" smtClean="0"/>
              <a:t>Alcohol-Related Consequences Data</a:t>
            </a:r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905000"/>
            <a:ext cx="82296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Crimes: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Youth alcohol violations, OWI charges: Number and rate per 10,000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Alcohol related crashes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drivers involved in Fatal crashed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Alcohol school expulsion and suspensions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Answer questions comparing your county vs. state.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Interpret results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4836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Consumption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2564" y="20574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 underage drinking: past month, binge drinking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IYS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Discussion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419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5821680"/>
            <a:ext cx="4191000" cy="103632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hlinkClick r:id="rId2"/>
              </a:rPr>
              <a:t>Kid President: Pep Talk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21506" name="Picture 2" descr="http://norestraints.files.wordpress.com/2013/03/kid-president-1024x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81200"/>
            <a:ext cx="65024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Intervening Variables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1676400"/>
            <a:ext cx="8305800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Alcohol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availability 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742950" lvl="1" indent="-285750">
              <a:spcBef>
                <a:spcPct val="20000"/>
              </a:spcBef>
              <a:buClr>
                <a:srgbClr val="00B0F0"/>
              </a:buClr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Per capital liquor licenses and gallons sales; Compliance check failure rates; Percent drive-up liquor sales; local ordinance; </a:t>
            </a:r>
          </a:p>
          <a:p>
            <a:pPr marL="742950" lvl="1" indent="-285750">
              <a:spcBef>
                <a:spcPct val="20000"/>
              </a:spcBef>
              <a:buClr>
                <a:srgbClr val="00B0F0"/>
              </a:buClr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Retail availability: impact scale</a:t>
            </a:r>
          </a:p>
          <a:p>
            <a:pPr marL="742950" lvl="1" indent="-285750">
              <a:spcBef>
                <a:spcPct val="20000"/>
              </a:spcBef>
              <a:buClr>
                <a:srgbClr val="00B0F0"/>
              </a:buClr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Police/Sheriff Interviews</a:t>
            </a:r>
          </a:p>
          <a:p>
            <a:pPr marL="342900" lvl="0" indent="-342900">
              <a:spcBef>
                <a:spcPct val="20000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Social availability</a:t>
            </a:r>
          </a:p>
          <a:p>
            <a:pPr marL="742950" lvl="1" indent="-285750">
              <a:spcBef>
                <a:spcPct val="20000"/>
              </a:spcBef>
              <a:buClr>
                <a:srgbClr val="00B0F0"/>
              </a:buClr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Easy access to alcohol in community; focus group; </a:t>
            </a:r>
          </a:p>
          <a:p>
            <a:pPr marL="742950" lvl="1" indent="-285750">
              <a:spcBef>
                <a:spcPct val="20000"/>
              </a:spcBef>
              <a:buClr>
                <a:srgbClr val="00B0F0"/>
              </a:buClr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Social availability impact scale;</a:t>
            </a:r>
          </a:p>
        </p:txBody>
      </p:sp>
    </p:spTree>
    <p:extLst>
      <p:ext uri="{BB962C8B-B14F-4D97-AF65-F5344CB8AC3E}">
        <p14:creationId xmlns:p14="http://schemas.microsoft.com/office/powerpoint/2010/main" val="13642103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617B"/>
                </a:solidFill>
              </a:rPr>
              <a:t>Intervening </a:t>
            </a:r>
            <a:r>
              <a:rPr lang="en-US" dirty="0" smtClean="0">
                <a:solidFill>
                  <a:srgbClr val="04617B"/>
                </a:solidFill>
              </a:rPr>
              <a:t>Variables (cont.)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905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Promotion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Sponsorships of major events (census %); advertising (% billboards, local newspapers);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Promotion impact scale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County norms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 core values (% social norms, peers values, adult neighbors and parents); alcohol temporary licenses; county meetings (Focus Group)</a:t>
            </a:r>
          </a:p>
        </p:txBody>
      </p:sp>
    </p:spTree>
    <p:extLst>
      <p:ext uri="{BB962C8B-B14F-4D97-AF65-F5344CB8AC3E}">
        <p14:creationId xmlns:p14="http://schemas.microsoft.com/office/powerpoint/2010/main" val="42229470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617B"/>
                </a:solidFill>
              </a:rPr>
              <a:t>Intervening </a:t>
            </a:r>
            <a:r>
              <a:rPr lang="en-US" dirty="0" smtClean="0">
                <a:solidFill>
                  <a:srgbClr val="04617B"/>
                </a:solidFill>
              </a:rPr>
              <a:t>Variables (cont.)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981200"/>
            <a:ext cx="82296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Individual factors: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Alcohol constructs (perception, sensation seeking, parent attitudes); graduation rates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Individual factors impact scale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0136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56" y="533400"/>
            <a:ext cx="8229600" cy="1143000"/>
          </a:xfrm>
        </p:spPr>
        <p:txBody>
          <a:bodyPr/>
          <a:lstStyle/>
          <a:p>
            <a:r>
              <a:rPr lang="en-US" dirty="0"/>
              <a:t>Prioritization</a:t>
            </a:r>
          </a:p>
        </p:txBody>
      </p:sp>
      <p:sp>
        <p:nvSpPr>
          <p:cNvPr id="4" name="Content Placeholder 10"/>
          <p:cNvSpPr txBox="1">
            <a:spLocks/>
          </p:cNvSpPr>
          <p:nvPr/>
        </p:nvSpPr>
        <p:spPr bwMode="auto">
          <a:xfrm>
            <a:off x="456156" y="1981200"/>
            <a:ext cx="7544844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r>
              <a:rPr lang="en-US" b="1" noProof="0" dirty="0" smtClean="0">
                <a:solidFill>
                  <a:sysClr val="windowText" lastClr="000000"/>
                </a:solidFill>
                <a:latin typeface="Calibri"/>
              </a:rPr>
              <a:t>Setting priorities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noProof="0" dirty="0" smtClean="0">
                <a:solidFill>
                  <a:sysClr val="windowText" lastClr="000000"/>
                </a:solidFill>
                <a:latin typeface="Calibri"/>
              </a:rPr>
              <a:t>Using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impact scores, rank each Intervening Variable with 1 being the highest priority (variable with the highest score) and 6 the lowest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Justify Prioritization of the Intervening Variables </a:t>
            </a:r>
          </a:p>
        </p:txBody>
      </p:sp>
    </p:spTree>
    <p:extLst>
      <p:ext uri="{BB962C8B-B14F-4D97-AF65-F5344CB8AC3E}">
        <p14:creationId xmlns:p14="http://schemas.microsoft.com/office/powerpoint/2010/main" val="3152058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</a:t>
            </a:r>
            <a:r>
              <a:rPr lang="en-US" dirty="0" smtClean="0"/>
              <a:t>Assessment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748967"/>
              </p:ext>
            </p:extLst>
          </p:nvPr>
        </p:nvGraphicFramePr>
        <p:xfrm>
          <a:off x="685800" y="2895599"/>
          <a:ext cx="7848600" cy="3505200"/>
        </p:xfrm>
        <a:graphic>
          <a:graphicData uri="http://schemas.openxmlformats.org/drawingml/2006/table">
            <a:tbl>
              <a:tblPr/>
              <a:tblGrid>
                <a:gridCol w="3643993"/>
                <a:gridCol w="2055586"/>
                <a:gridCol w="2149021"/>
              </a:tblGrid>
              <a:tr h="60358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rial"/>
                          <a:ea typeface="Times New Roman"/>
                          <a:cs typeface="Times New Roman"/>
                        </a:rPr>
                        <a:t>Intervening Variable</a:t>
                      </a:r>
                      <a:endParaRPr lang="en-US" sz="24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Times New Roman"/>
                          <a:cs typeface="Times New Roman"/>
                        </a:rPr>
                        <a:t>Strategies</a:t>
                      </a:r>
                      <a:endParaRPr lang="en-US" sz="24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Times New Roman"/>
                          <a:cs typeface="Times New Roman"/>
                        </a:rPr>
                        <a:t>Resources</a:t>
                      </a:r>
                      <a:endParaRPr lang="en-US" sz="24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</a:tr>
              <a:tr h="60358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Times New Roman"/>
                          <a:cs typeface="Times New Roman"/>
                        </a:rPr>
                        <a:t>Retail Availability</a:t>
                      </a:r>
                      <a:endParaRPr lang="en-US" sz="24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358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Times New Roman"/>
                          <a:cs typeface="Times New Roman"/>
                        </a:rPr>
                        <a:t>Social Availability</a:t>
                      </a:r>
                      <a:endParaRPr lang="en-US" sz="24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727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Times New Roman"/>
                          <a:cs typeface="Times New Roman"/>
                        </a:rPr>
                        <a:t>Promotion</a:t>
                      </a:r>
                      <a:endParaRPr lang="en-US" sz="24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358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Times New Roman"/>
                          <a:cs typeface="Times New Roman"/>
                        </a:rPr>
                        <a:t>County Norms</a:t>
                      </a:r>
                      <a:endParaRPr lang="en-US" sz="24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358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Times New Roman"/>
                          <a:cs typeface="Times New Roman"/>
                        </a:rPr>
                        <a:t>Individual Factors</a:t>
                      </a:r>
                      <a:endParaRPr lang="en-US" sz="24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1001" y="1888759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150000"/>
            </a:pPr>
            <a:r>
              <a:rPr lang="en-US" altLang="en-US" sz="2400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Current </a:t>
            </a:r>
            <a:r>
              <a:rPr lang="en-US" altLang="en-US" sz="2400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Resources and Strategies Focusing Upon the Underage </a:t>
            </a:r>
            <a:r>
              <a:rPr lang="en-US" altLang="en-US" sz="2400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and </a:t>
            </a:r>
            <a:r>
              <a:rPr lang="en-US" altLang="en-US" sz="2400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Binge Drinking by Intervening Variable</a:t>
            </a:r>
          </a:p>
        </p:txBody>
      </p:sp>
    </p:spTree>
    <p:extLst>
      <p:ext uri="{BB962C8B-B14F-4D97-AF65-F5344CB8AC3E}">
        <p14:creationId xmlns:p14="http://schemas.microsoft.com/office/powerpoint/2010/main" val="19638097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/>
              <a:t>Appendices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304800" y="1904999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Law enforcement  interview protocol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Goal collect valuable data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Choose good interviewees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Interview notebook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4648200" y="1905001"/>
            <a:ext cx="4038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County meeting or Focus groups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Moderator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Choosing participants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Conducting the discussion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6179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Sharing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Thinking back to conducting a community assessment through SPF SIG, DFC, or another project, discuss at your table: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What do you wish you had known then that you know now? What will you do differently this time?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What was your biggest challenge?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What was your biggest success?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What is the most important thing to remember?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Assessing Community Readiness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2286000"/>
            <a:ext cx="8229600" cy="344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smtClean="0"/>
              <a:t>Readiness is the degree to which a community is prepared to take action on an issue.</a:t>
            </a:r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It is an essential piece in </a:t>
            </a:r>
          </a:p>
          <a:p>
            <a:pPr algn="ctr">
              <a:buNone/>
            </a:pPr>
            <a:r>
              <a:rPr lang="en-US" sz="3200" dirty="0" smtClean="0"/>
              <a:t>creating community change</a:t>
            </a:r>
          </a:p>
          <a:p>
            <a:endParaRPr lang="en-US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905000"/>
            <a:ext cx="822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ea typeface="Calibri" pitchFamily="34" charset="0"/>
                <a:cs typeface="Times New Roman" pitchFamily="18" charset="0"/>
              </a:rPr>
              <a:t>Tri-Ethnic Center for Prevention Research</a:t>
            </a:r>
            <a:endParaRPr lang="en-US" sz="28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ea typeface="Calibri" pitchFamily="34" charset="0"/>
                <a:cs typeface="Times New Roman" pitchFamily="18" charset="0"/>
              </a:rPr>
              <a:t>Sage Hall, Colorado State University</a:t>
            </a:r>
            <a:endParaRPr lang="en-US" sz="28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ea typeface="Calibri" pitchFamily="34" charset="0"/>
                <a:cs typeface="Times New Roman" pitchFamily="18" charset="0"/>
                <a:hlinkClick r:id="rId3"/>
              </a:rPr>
              <a:t>www.TriEthnicCenter.ColoState.edu</a:t>
            </a:r>
            <a:r>
              <a:rPr lang="en-US" sz="2800" dirty="0" smtClean="0"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cs typeface="Arial" pitchFamily="34" charset="0"/>
              </a:rPr>
              <a:t>Insert here links for IDPH resources and deliverables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914400"/>
            <a:ext cx="86868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The Tri-Ethnic Community Readiness Model</a:t>
            </a:r>
            <a:endParaRPr lang="en-US" sz="3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Dimensions of Readiness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76401"/>
          <a:ext cx="8382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839200" cy="5486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Kid President charges us with being awesome.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What (awesome) quality do you have</a:t>
            </a:r>
            <a:br>
              <a:rPr lang="en-US" sz="4000" b="1" dirty="0" smtClean="0"/>
            </a:br>
            <a:r>
              <a:rPr lang="en-US" sz="4000" b="1" dirty="0" smtClean="0"/>
              <a:t> that will contribute to success in your county?</a:t>
            </a:r>
            <a:endParaRPr lang="en-US" sz="4000" b="1" dirty="0"/>
          </a:p>
        </p:txBody>
      </p:sp>
      <p:pic>
        <p:nvPicPr>
          <p:cNvPr id="23554" name="Picture 2" descr="http://chriscreedblog.com/wp-content/uploads/2014/03/Youre-awake-youre-awes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362200"/>
            <a:ext cx="2590800" cy="2590800"/>
          </a:xfrm>
          <a:prstGeom prst="rect">
            <a:avLst/>
          </a:prstGeom>
          <a:noFill/>
        </p:spPr>
      </p:pic>
      <p:pic>
        <p:nvPicPr>
          <p:cNvPr id="23556" name="Picture 4" descr="http://www.blackcelebkids.com/wp-content/uploads/2015/01/kidpresident-320x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438400"/>
            <a:ext cx="2366681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Stages of Readiness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610600" cy="5105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28600" y="2057400"/>
          <a:ext cx="8305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Community Readiness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Sharing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Thinking back to conducting community readiness through SPF SIG, DFC, or another project, discuss at your table: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What do you wish you had known then that you know now? What will you do differently this time?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What was your biggest challenge?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What was your biggest success?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What is the most important thing to remember?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It Done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6670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“You can’t do good prevention from ________________________.”</a:t>
            </a:r>
            <a:endParaRPr lang="en-US" sz="3600" dirty="0"/>
          </a:p>
        </p:txBody>
      </p:sp>
      <p:pic>
        <p:nvPicPr>
          <p:cNvPr id="50178" name="Picture 2" descr="http://trendsupdates.com/wp-content/uploads/2009/05/work-st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30400"/>
            <a:ext cx="7162800" cy="47752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does “engagement” mean?</a:t>
            </a:r>
            <a:endParaRPr lang="en-US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2286000"/>
            <a:ext cx="7467600" cy="1143000"/>
          </a:xfrm>
          <a:prstGeom prst="rect">
            <a:avLst/>
          </a:prstGeom>
        </p:spPr>
        <p:txBody>
          <a:bodyPr vert="horz" lIns="0" rIns="0" bIns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does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engagement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look like?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62200" y="3429000"/>
            <a:ext cx="6781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can we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make</a:t>
            </a:r>
            <a:r>
              <a:rPr 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it happen?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229600" cy="10088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International Association for Public Participation:  Spectrum of Public Participation</a:t>
            </a:r>
            <a:endParaRPr lang="en-US" sz="28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2438400"/>
          <a:ext cx="8077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>
            <a:off x="685800" y="2590800"/>
            <a:ext cx="7848600" cy="9906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28956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Increasing Level of Public Impact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324600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http://c.ymcdn.com/sites/www.iap2.org/resource/resmgr/imported/IAP2%20Spectrum_vertical.pdf</a:t>
            </a:r>
            <a:endParaRPr lang="en-US" sz="1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pic>
        <p:nvPicPr>
          <p:cNvPr id="49154" name="Picture 2" descr="http://www.tomec.nl/wp-content/uploads/2012/05/puzzle_pie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0"/>
            <a:ext cx="5232400" cy="39243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Share your name and county and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52578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“If you</a:t>
            </a:r>
            <a:r>
              <a:rPr kumimoji="0" lang="en-US" sz="5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could go anywhere on vacation, where would you go?”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4" name="Picture 4" descr="http://blog.joeandrieu.com/wp-content/uploads/2009/05/dreamstime_4473313hello-my-name-is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32486">
            <a:off x="387984" y="2379967"/>
            <a:ext cx="3346173" cy="2272609"/>
          </a:xfrm>
          <a:prstGeom prst="rect">
            <a:avLst/>
          </a:prstGeom>
          <a:noFill/>
        </p:spPr>
      </p:pic>
      <p:pic>
        <p:nvPicPr>
          <p:cNvPr id="25606" name="Picture 6" descr="http://2.bp.blogspot.com/_Bxgzt_HVkbM/TKykUWGacbI/AAAAAAAAAAo/Kb_wfaCVplM/s1600/on+vac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981200"/>
            <a:ext cx="4461359" cy="296898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drcash.sbcisd.net/wp-content/uploads/2011/09/b450a34bcff4406f7b794fa6a7b798d6_Lets_Do_Lunch_Clip_Art_2_thumb1.jpg"/>
          <p:cNvPicPr>
            <a:picLocks noChangeAspect="1" noChangeArrowheads="1"/>
          </p:cNvPicPr>
          <p:nvPr/>
        </p:nvPicPr>
        <p:blipFill>
          <a:blip r:embed="rId2" cstate="print"/>
          <a:srcRect l="7843" r="5882"/>
          <a:stretch>
            <a:fillRect/>
          </a:stretch>
        </p:blipFill>
        <p:spPr bwMode="auto">
          <a:xfrm rot="500497">
            <a:off x="2151542" y="1051947"/>
            <a:ext cx="4267751" cy="37100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1600" y="57150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Don’t forget your chance to sign up for a time to meet with Julie!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Share your name and county and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52578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“What is your favorite</a:t>
            </a:r>
            <a:r>
              <a:rPr kumimoji="0" lang="en-US" sz="5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activity to do locally?”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4" name="Picture 4" descr="http://blog.joeandrieu.com/wp-content/uploads/2009/05/dreamstime_4473313hello-my-name-is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32486">
            <a:off x="340868" y="2232628"/>
            <a:ext cx="2710308" cy="1840751"/>
          </a:xfrm>
          <a:prstGeom prst="rect">
            <a:avLst/>
          </a:prstGeom>
          <a:noFill/>
        </p:spPr>
      </p:pic>
      <p:pic>
        <p:nvPicPr>
          <p:cNvPr id="26626" name="Picture 2" descr="http://www.iowadnr.gov/Portals/idnr/uploads/pins/Pins%202/ice%20silo%20climb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676400"/>
            <a:ext cx="2554941" cy="3619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IDPH Update</a:t>
            </a:r>
            <a:endParaRPr lang="en-US" dirty="0"/>
          </a:p>
        </p:txBody>
      </p:sp>
      <p:pic>
        <p:nvPicPr>
          <p:cNvPr id="4" name="Content Placeholder 3" descr="Full-blue-+-w-electronic 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2667000"/>
            <a:ext cx="3450541" cy="225412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 Training</a:t>
            </a:r>
            <a:endParaRPr lang="en-US" dirty="0"/>
          </a:p>
        </p:txBody>
      </p:sp>
      <p:pic>
        <p:nvPicPr>
          <p:cNvPr id="1638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1926" y="1935163"/>
            <a:ext cx="592014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Share your name and county and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52578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“One thing your are taking away from today’s training</a:t>
            </a:r>
            <a:r>
              <a:rPr lang="en-US" sz="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r>
              <a:rPr kumimoji="0" lang="en-US" sz="5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4" name="Picture 4" descr="http://blog.joeandrieu.com/wp-content/uploads/2009/05/dreamstime_4473313hello-my-name-is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32486">
            <a:off x="340868" y="2232628"/>
            <a:ext cx="2710308" cy="1840751"/>
          </a:xfrm>
          <a:prstGeom prst="rect">
            <a:avLst/>
          </a:prstGeom>
          <a:noFill/>
        </p:spPr>
      </p:pic>
      <p:pic>
        <p:nvPicPr>
          <p:cNvPr id="27650" name="Picture 2" descr="http://1.bp.blogspot.com/_nieIGWiCsnw/TL6ffk4bQsI/AAAAAAAAKNw/6LmFy7SRDvc/s1600/take-away-ideas-01.jpg"/>
          <p:cNvPicPr>
            <a:picLocks noChangeAspect="1" noChangeArrowheads="1"/>
          </p:cNvPicPr>
          <p:nvPr/>
        </p:nvPicPr>
        <p:blipFill>
          <a:blip r:embed="rId3" cstate="print"/>
          <a:srcRect l="11854" t="10526" r="5166" b="8772"/>
          <a:stretch>
            <a:fillRect/>
          </a:stretch>
        </p:blipFill>
        <p:spPr bwMode="auto">
          <a:xfrm>
            <a:off x="3581400" y="1752600"/>
            <a:ext cx="4800600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pic>
        <p:nvPicPr>
          <p:cNvPr id="13314" name="Picture 2" descr="https://tse2.mm.bing.net/th?id=HN.608028981483929712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05000"/>
            <a:ext cx="6917266" cy="389096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 Little Wisdom From Kid President To Leave You With….</a:t>
            </a:r>
            <a:endParaRPr lang="en-US" sz="4000" dirty="0"/>
          </a:p>
        </p:txBody>
      </p:sp>
      <p:pic>
        <p:nvPicPr>
          <p:cNvPr id="29698" name="Picture 2" descr="https://tse2.mm.bing.net/th?id=HN.608023282061348143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133600"/>
            <a:ext cx="6531429" cy="3657600"/>
          </a:xfrm>
          <a:prstGeom prst="rect">
            <a:avLst/>
          </a:prstGeom>
          <a:noFill/>
        </p:spPr>
      </p:pic>
      <p:pic>
        <p:nvPicPr>
          <p:cNvPr id="29700" name="Picture 4" descr="http://www.smilingonthesand.com/wp-content/uploads/2014/01/kid-president-phone-1024x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199" y="2590800"/>
            <a:ext cx="5853641" cy="3292673"/>
          </a:xfrm>
          <a:prstGeom prst="rect">
            <a:avLst/>
          </a:prstGeom>
          <a:noFill/>
        </p:spPr>
      </p:pic>
      <p:pic>
        <p:nvPicPr>
          <p:cNvPr id="29702" name="Picture 6" descr="http://media-cache-ak0.pinimg.com/originals/dd/97/46/dd974668caf05869cc6ebba26fb3cab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514600"/>
            <a:ext cx="6231464" cy="3505199"/>
          </a:xfrm>
          <a:prstGeom prst="rect">
            <a:avLst/>
          </a:prstGeom>
          <a:noFill/>
        </p:spPr>
      </p:pic>
      <p:pic>
        <p:nvPicPr>
          <p:cNvPr id="29704" name="Picture 8" descr="http://edgecast.metatube-files.buscafs.com/uploads/videos/image/image_16991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286000"/>
            <a:ext cx="6078552" cy="3418368"/>
          </a:xfrm>
          <a:prstGeom prst="rect">
            <a:avLst/>
          </a:prstGeom>
          <a:noFill/>
        </p:spPr>
      </p:pic>
      <p:pic>
        <p:nvPicPr>
          <p:cNvPr id="29706" name="Picture 10" descr="http://i.ytimg.com/vi/nFGcrYPdrJU/maxresdefa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2362200"/>
            <a:ext cx="6829778" cy="3841750"/>
          </a:xfrm>
          <a:prstGeom prst="rect">
            <a:avLst/>
          </a:prstGeom>
          <a:noFill/>
        </p:spPr>
      </p:pic>
      <p:pic>
        <p:nvPicPr>
          <p:cNvPr id="29708" name="Picture 12" descr="http://media-cache-ak0.pinimg.com/736x/d5/7a/ba/d57aba48c4843ab6f78d376e19578ee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1714500"/>
            <a:ext cx="3429000" cy="5143500"/>
          </a:xfrm>
          <a:prstGeom prst="rect">
            <a:avLst/>
          </a:prstGeom>
          <a:noFill/>
        </p:spPr>
      </p:pic>
      <p:pic>
        <p:nvPicPr>
          <p:cNvPr id="29710" name="Picture 14" descr="http://media-cache-ec0.pinimg.com/originals/d2/d8/65/d2d865923676b9ab4ab8e33e02b61c0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2362200"/>
            <a:ext cx="6841152" cy="3505200"/>
          </a:xfrm>
          <a:prstGeom prst="rect">
            <a:avLst/>
          </a:prstGeom>
          <a:noFill/>
        </p:spPr>
      </p:pic>
      <p:pic>
        <p:nvPicPr>
          <p:cNvPr id="29712" name="Picture 16" descr="http://i.huffpost.com/gen/2527248/thumbs/o-KID-PRESIDENT-faceboo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0" y="2819400"/>
            <a:ext cx="6705600" cy="3352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30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000"/>
                            </p:stCondLst>
                            <p:childTnLst>
                              <p:par>
                                <p:cTn id="40" presetID="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30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0"/>
                            </p:stCondLst>
                            <p:childTnLst>
                              <p:par>
                                <p:cTn id="48" presetID="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8000"/>
                            </p:stCondLst>
                            <p:childTnLst>
                              <p:par>
                                <p:cTn id="56" presetID="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6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Update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+mj-lt"/>
              </a:rPr>
              <a:t>Workstation website</a:t>
            </a:r>
          </a:p>
          <a:p>
            <a:r>
              <a:rPr lang="en-US" sz="3200" dirty="0" smtClean="0">
                <a:latin typeface="+mj-lt"/>
              </a:rPr>
              <a:t>Capacity and Planning training</a:t>
            </a:r>
          </a:p>
          <a:p>
            <a:r>
              <a:rPr lang="en-US" sz="3200" dirty="0" smtClean="0">
                <a:latin typeface="+mj-lt"/>
              </a:rPr>
              <a:t>NPN Conference funding amendment</a:t>
            </a:r>
          </a:p>
          <a:p>
            <a:r>
              <a:rPr lang="en-US" sz="3200" dirty="0" smtClean="0">
                <a:latin typeface="+mj-lt"/>
              </a:rPr>
              <a:t>Training schedule (via webinar)</a:t>
            </a:r>
          </a:p>
          <a:p>
            <a:pPr lvl="1"/>
            <a:r>
              <a:rPr lang="en-US" sz="3200" dirty="0" smtClean="0">
                <a:latin typeface="+mj-lt"/>
              </a:rPr>
              <a:t>Suicide prevention training and expectations</a:t>
            </a:r>
          </a:p>
          <a:p>
            <a:pPr lvl="1"/>
            <a:r>
              <a:rPr lang="en-US" sz="3200" dirty="0" smtClean="0">
                <a:latin typeface="+mj-lt"/>
              </a:rPr>
              <a:t>CLAS standards</a:t>
            </a:r>
          </a:p>
          <a:p>
            <a:pPr lvl="1"/>
            <a:r>
              <a:rPr lang="en-US" sz="3200" dirty="0" smtClean="0">
                <a:latin typeface="+mj-lt"/>
              </a:rPr>
              <a:t>Cross Site Evaluation</a:t>
            </a:r>
          </a:p>
        </p:txBody>
      </p:sp>
    </p:spTree>
    <p:extLst>
      <p:ext uri="{BB962C8B-B14F-4D97-AF65-F5344CB8AC3E}">
        <p14:creationId xmlns:p14="http://schemas.microsoft.com/office/powerpoint/2010/main" val="348774198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+mj-lt"/>
              </a:rPr>
              <a:t>Cheryl Davidson, Evaluator</a:t>
            </a:r>
          </a:p>
          <a:p>
            <a:r>
              <a:rPr lang="en-US" sz="3200" dirty="0" smtClean="0">
                <a:latin typeface="+mj-lt"/>
              </a:rPr>
              <a:t>Toby Yak, Epidemiologist</a:t>
            </a:r>
          </a:p>
          <a:p>
            <a:r>
              <a:rPr lang="en-US" sz="3200" dirty="0" smtClean="0">
                <a:latin typeface="+mj-lt"/>
              </a:rPr>
              <a:t>Pat McGovern, Iowa Youth Survey and Suicide Prevention Coordinator</a:t>
            </a:r>
          </a:p>
          <a:p>
            <a:r>
              <a:rPr lang="en-US" sz="3200" dirty="0" smtClean="0">
                <a:latin typeface="+mj-lt"/>
              </a:rPr>
              <a:t>Clare Jones, Training Consultant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521048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Assessment </a:t>
            </a:r>
            <a:br>
              <a:rPr lang="en-US" sz="3600" dirty="0" smtClean="0"/>
            </a:br>
            <a:r>
              <a:rPr lang="en-US" sz="3600" dirty="0" smtClean="0"/>
              <a:t>Through Community Engagement</a:t>
            </a:r>
            <a:endParaRPr lang="en-US" sz="3600" dirty="0"/>
          </a:p>
        </p:txBody>
      </p:sp>
      <p:pic>
        <p:nvPicPr>
          <p:cNvPr id="19460" name="Picture 4" descr="http://communitytraders.co.uk/community_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667000"/>
            <a:ext cx="4572000" cy="35433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ok.gov/odmhsas/images/SPF-SIG%20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143000"/>
            <a:ext cx="4914108" cy="475877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media-cache-ec0.pinimg.com/736x/62/68/54/626854484bf91ac616669379d9a394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90600"/>
            <a:ext cx="6019800" cy="531096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76EC97C01A904898AA7DA491C34421" ma:contentTypeVersion="0" ma:contentTypeDescription="Create a new document." ma:contentTypeScope="" ma:versionID="a5200acacb5e86b72f0a7e49564e7a4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34f8c0c0eabdc6c42b2f987c760c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4E1ADC-3985-4150-A9A2-DB72439432C5}"/>
</file>

<file path=customXml/itemProps2.xml><?xml version="1.0" encoding="utf-8"?>
<ds:datastoreItem xmlns:ds="http://schemas.openxmlformats.org/officeDocument/2006/customXml" ds:itemID="{DAF96DDC-BCDA-4C59-999C-6EBD95EA92A1}"/>
</file>

<file path=customXml/itemProps3.xml><?xml version="1.0" encoding="utf-8"?>
<ds:datastoreItem xmlns:ds="http://schemas.openxmlformats.org/officeDocument/2006/customXml" ds:itemID="{C884FFD2-AF04-4944-AE9E-013AB7B3326A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10207</TotalTime>
  <Words>1079</Words>
  <Application>Microsoft Office PowerPoint</Application>
  <PresentationFormat>On-screen Show (4:3)</PresentationFormat>
  <Paragraphs>235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Flow</vt:lpstr>
      <vt:lpstr>PowerPoint Presentation</vt:lpstr>
      <vt:lpstr>Opening Activity</vt:lpstr>
      <vt:lpstr>Kid President charges us with being awesome.        What (awesome) quality do you have  that will contribute to success in your county?</vt:lpstr>
      <vt:lpstr>IDPH Update</vt:lpstr>
      <vt:lpstr>Project Update </vt:lpstr>
      <vt:lpstr>Project Team </vt:lpstr>
      <vt:lpstr>Assessment  Through Community Engagement</vt:lpstr>
      <vt:lpstr>PowerPoint Presentation</vt:lpstr>
      <vt:lpstr>PowerPoint Presentation</vt:lpstr>
      <vt:lpstr>Building A Solid Foundation</vt:lpstr>
      <vt:lpstr>Iowa Partnerships for Success</vt:lpstr>
      <vt:lpstr>Products and Datelines</vt:lpstr>
      <vt:lpstr>PowerPoint Presentation</vt:lpstr>
      <vt:lpstr>Workbook Organization  </vt:lpstr>
      <vt:lpstr>Workbook Framework</vt:lpstr>
      <vt:lpstr>Data sources</vt:lpstr>
      <vt:lpstr>County Description</vt:lpstr>
      <vt:lpstr>Alcohol-Related Consequences Data</vt:lpstr>
      <vt:lpstr>Consumption Data</vt:lpstr>
      <vt:lpstr>Intervening Variables</vt:lpstr>
      <vt:lpstr>Intervening Variables (cont.)</vt:lpstr>
      <vt:lpstr>Intervening Variables (cont.)</vt:lpstr>
      <vt:lpstr>Prioritization</vt:lpstr>
      <vt:lpstr>Resource Assessment</vt:lpstr>
      <vt:lpstr>Appendices</vt:lpstr>
      <vt:lpstr>Sharing Lessons Learned</vt:lpstr>
      <vt:lpstr>Assessing Community Readiness</vt:lpstr>
      <vt:lpstr>The Tri-Ethnic Community Readiness Model</vt:lpstr>
      <vt:lpstr>Dimensions of Readiness</vt:lpstr>
      <vt:lpstr>Stages of Readiness</vt:lpstr>
      <vt:lpstr>PowerPoint Presentation</vt:lpstr>
      <vt:lpstr>Sharing Lessons Learned</vt:lpstr>
      <vt:lpstr>Getting It Done</vt:lpstr>
      <vt:lpstr>What does “engagement” mean?</vt:lpstr>
      <vt:lpstr>International Association for Public Participation:  Spectrum of Public Participation</vt:lpstr>
      <vt:lpstr>Putting It All Together</vt:lpstr>
      <vt:lpstr>Share your name and county and</vt:lpstr>
      <vt:lpstr>PowerPoint Presentation</vt:lpstr>
      <vt:lpstr>Share your name and county and</vt:lpstr>
      <vt:lpstr>CAPT Training</vt:lpstr>
      <vt:lpstr>Share your name and county and</vt:lpstr>
      <vt:lpstr>Closing</vt:lpstr>
      <vt:lpstr>A Little Wisdom From Kid President To Leave You With….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Slide</dc:title>
  <dc:creator>HelpingServices</dc:creator>
  <cp:lastModifiedBy>Yak, Toby</cp:lastModifiedBy>
  <cp:revision>67</cp:revision>
  <cp:lastPrinted>2015-03-30T17:17:45Z</cp:lastPrinted>
  <dcterms:created xsi:type="dcterms:W3CDTF">2015-03-21T17:00:17Z</dcterms:created>
  <dcterms:modified xsi:type="dcterms:W3CDTF">2015-03-30T17:47:56Z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0x010100D376EC97C01A904898AA7DA491C34421</vt:lpwstr>
  </property>
</Properties>
</file>